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92B2C-EAD9-5D45-9095-72952C71971D}" v="104" dt="2023-10-10T18:36:58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5846"/>
  </p:normalViewPr>
  <p:slideViewPr>
    <p:cSldViewPr snapToGrid="0">
      <p:cViewPr>
        <p:scale>
          <a:sx n="120" d="100"/>
          <a:sy n="120" d="100"/>
        </p:scale>
        <p:origin x="-1432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0900-EC33-0BE7-46EF-B8695BE4D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D7C29-F06E-DAE9-015C-77D84237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0677-8010-4BD6-FBC5-9423D387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3430-4FC1-B845-AA52-B7389BC9F44C}" type="datetimeFigureOut">
              <a:rPr lang="es-ES_tradnl" smtClean="0"/>
              <a:t>9/10/23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EBB1-05A0-8F0C-E97D-375408BD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83B3-6008-C215-D78F-3B84D21C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4B3-5212-F14D-8C88-371991C9F3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22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8241-8EED-2375-75E3-A50A5BFB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4368D-66EC-561C-97D3-366E7905B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D8C68-F0DF-6E54-4039-DF30399C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3430-4FC1-B845-AA52-B7389BC9F44C}" type="datetimeFigureOut">
              <a:rPr lang="es-ES_tradnl" smtClean="0"/>
              <a:t>9/10/23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20A6-4DDF-16B1-9B59-01518D46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23D3-CAB1-0526-4BF7-0846BF6A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4B3-5212-F14D-8C88-371991C9F3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671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3830A-B8C0-99EA-9973-5EFD0F158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4D713-AB55-9169-5AD5-558FD9488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7435-6A5C-58A6-DF67-B519AE06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3430-4FC1-B845-AA52-B7389BC9F44C}" type="datetimeFigureOut">
              <a:rPr lang="es-ES_tradnl" smtClean="0"/>
              <a:t>9/10/23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0A166-941A-3E52-0561-8A5AFDFF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1FECB-687F-EFE2-59C9-25EF4139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4B3-5212-F14D-8C88-371991C9F3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856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1122-45F7-DA7F-9B75-E6B631C7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E8A4-1C64-2D86-409B-F81ECEA41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6DB25-C106-3414-EB35-BB9CF1B6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3430-4FC1-B845-AA52-B7389BC9F44C}" type="datetimeFigureOut">
              <a:rPr lang="es-ES_tradnl" smtClean="0"/>
              <a:t>9/10/23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0463-9B95-0C30-1E7D-8B935AD2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1B9A2-D218-2760-443D-2E8F628D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4B3-5212-F14D-8C88-371991C9F3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395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4D37-FC6E-074D-673E-85A40818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2830-75BE-8220-CE31-9570EF005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5A3AC-CA23-A6AC-B69D-FDD0AD06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3430-4FC1-B845-AA52-B7389BC9F44C}" type="datetimeFigureOut">
              <a:rPr lang="es-ES_tradnl" smtClean="0"/>
              <a:t>9/10/23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68A7-4AEA-4D7B-9ADB-5987DD6F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0AF9-213B-2C05-6FCD-22252C26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4B3-5212-F14D-8C88-371991C9F3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356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E462-07AB-B229-349A-B06E6477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3BA3-29DD-6820-CCFB-A8FC33091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06888-4AB4-194B-8689-B5876EFF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80E67-A194-5660-DE66-E00AEE0E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3430-4FC1-B845-AA52-B7389BC9F44C}" type="datetimeFigureOut">
              <a:rPr lang="es-ES_tradnl" smtClean="0"/>
              <a:t>9/10/23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80801-46F5-D688-3D4D-2561E7E2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A1022-A3FE-F31C-609F-F599809E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4B3-5212-F14D-8C88-371991C9F3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1202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7EC7-EA5F-5E1E-4324-EE711C6C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33725-9657-BDB3-C45F-7005F7D9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A2C1A-8A89-E929-24AE-8E6583312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71ECC-9BFD-A38F-9AE0-87CB23C35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77A3A-9E7E-D596-28C6-292FA2DAF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05EDC-C17F-0D35-475C-F836295D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3430-4FC1-B845-AA52-B7389BC9F44C}" type="datetimeFigureOut">
              <a:rPr lang="es-ES_tradnl" smtClean="0"/>
              <a:t>9/10/23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A7C54-7794-AEF6-FCB0-051B2237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858C9-5C9E-D9F9-D980-1884D314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4B3-5212-F14D-8C88-371991C9F3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283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1C64-49FF-FC29-97AC-2758E2F0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F9BF8-DF42-D80F-4151-0971C9D2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3430-4FC1-B845-AA52-B7389BC9F44C}" type="datetimeFigureOut">
              <a:rPr lang="es-ES_tradnl" smtClean="0"/>
              <a:t>9/10/23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9E317-B3FB-7940-64DC-0FADD987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02EE-9AF5-100B-5337-D5C65F3F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4B3-5212-F14D-8C88-371991C9F3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177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E9DFF-1559-D224-0BEE-EFBBF8C8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3430-4FC1-B845-AA52-B7389BC9F44C}" type="datetimeFigureOut">
              <a:rPr lang="es-ES_tradnl" smtClean="0"/>
              <a:t>9/10/23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B201B-3FDC-D7E0-3380-D181B821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9D4BA-7F40-2FFF-9044-D408619C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4B3-5212-F14D-8C88-371991C9F3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672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8755-BBFD-AAB2-B40D-F79ADE7F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C191-4A11-62D4-CE9E-32FACCCA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1E334-1C7A-AFEB-9B3F-198848C7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85349-E977-0292-F9DD-8E998083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3430-4FC1-B845-AA52-B7389BC9F44C}" type="datetimeFigureOut">
              <a:rPr lang="es-ES_tradnl" smtClean="0"/>
              <a:t>9/10/23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18675-041D-BDB5-739C-E6742B5A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B681B-90D7-6DB9-9593-70BB21A5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4B3-5212-F14D-8C88-371991C9F3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89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438C-909E-C515-E6F1-B5087C92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3F89C-A466-FF2E-4D0B-B3F0E19A7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D99F4-84FB-BB7F-CE40-D881ED63B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F6866-4506-0453-7193-27B7AFA7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3430-4FC1-B845-AA52-B7389BC9F44C}" type="datetimeFigureOut">
              <a:rPr lang="es-ES_tradnl" smtClean="0"/>
              <a:t>9/10/23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BD78-9099-382B-651A-23BFBB4C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C4B01-6336-5917-372A-8D8FE5B0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74B3-5212-F14D-8C88-371991C9F3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623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52AE6-A77C-0A8D-4954-247EACA0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5ED78-6F9B-40B7-3B17-DC8D2E59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ADE9-F861-8BD3-5967-00F982575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A3430-4FC1-B845-AA52-B7389BC9F44C}" type="datetimeFigureOut">
              <a:rPr lang="es-ES_tradnl" smtClean="0"/>
              <a:t>9/10/23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6973E-EC4F-4C27-789B-7BF616DE5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05EE5-E118-1264-B591-AEDA77F22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74B3-5212-F14D-8C88-371991C9F36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368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995E05-4205-18B0-2023-B9B3FF2C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1625600"/>
            <a:ext cx="66421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6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5384C0-FC74-EF44-470D-BE29A60E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0" y="1568450"/>
            <a:ext cx="67691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8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E78F9870-994F-BE09-2241-80DC938B0B18}"/>
              </a:ext>
            </a:extLst>
          </p:cNvPr>
          <p:cNvSpPr txBox="1"/>
          <p:nvPr/>
        </p:nvSpPr>
        <p:spPr>
          <a:xfrm>
            <a:off x="5408062" y="2873430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6</a:t>
            </a:r>
            <a:endParaRPr lang="es-ES_tradnl" sz="1800" baseline="-25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2A5ABA-8042-3953-1673-5B87B130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19267"/>
              </p:ext>
            </p:extLst>
          </p:nvPr>
        </p:nvGraphicFramePr>
        <p:xfrm>
          <a:off x="2032000" y="719665"/>
          <a:ext cx="4453024" cy="3431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628">
                  <a:extLst>
                    <a:ext uri="{9D8B030D-6E8A-4147-A177-3AD203B41FA5}">
                      <a16:colId xmlns:a16="http://schemas.microsoft.com/office/drawing/2014/main" val="914626903"/>
                    </a:ext>
                  </a:extLst>
                </a:gridCol>
                <a:gridCol w="556628">
                  <a:extLst>
                    <a:ext uri="{9D8B030D-6E8A-4147-A177-3AD203B41FA5}">
                      <a16:colId xmlns:a16="http://schemas.microsoft.com/office/drawing/2014/main" val="3197332200"/>
                    </a:ext>
                  </a:extLst>
                </a:gridCol>
                <a:gridCol w="556628">
                  <a:extLst>
                    <a:ext uri="{9D8B030D-6E8A-4147-A177-3AD203B41FA5}">
                      <a16:colId xmlns:a16="http://schemas.microsoft.com/office/drawing/2014/main" val="2961987436"/>
                    </a:ext>
                  </a:extLst>
                </a:gridCol>
                <a:gridCol w="556628">
                  <a:extLst>
                    <a:ext uri="{9D8B030D-6E8A-4147-A177-3AD203B41FA5}">
                      <a16:colId xmlns:a16="http://schemas.microsoft.com/office/drawing/2014/main" val="1144105619"/>
                    </a:ext>
                  </a:extLst>
                </a:gridCol>
                <a:gridCol w="556628">
                  <a:extLst>
                    <a:ext uri="{9D8B030D-6E8A-4147-A177-3AD203B41FA5}">
                      <a16:colId xmlns:a16="http://schemas.microsoft.com/office/drawing/2014/main" val="1812528344"/>
                    </a:ext>
                  </a:extLst>
                </a:gridCol>
                <a:gridCol w="556628">
                  <a:extLst>
                    <a:ext uri="{9D8B030D-6E8A-4147-A177-3AD203B41FA5}">
                      <a16:colId xmlns:a16="http://schemas.microsoft.com/office/drawing/2014/main" val="2099698577"/>
                    </a:ext>
                  </a:extLst>
                </a:gridCol>
                <a:gridCol w="556628">
                  <a:extLst>
                    <a:ext uri="{9D8B030D-6E8A-4147-A177-3AD203B41FA5}">
                      <a16:colId xmlns:a16="http://schemas.microsoft.com/office/drawing/2014/main" val="2963625185"/>
                    </a:ext>
                  </a:extLst>
                </a:gridCol>
                <a:gridCol w="556628">
                  <a:extLst>
                    <a:ext uri="{9D8B030D-6E8A-4147-A177-3AD203B41FA5}">
                      <a16:colId xmlns:a16="http://schemas.microsoft.com/office/drawing/2014/main" val="2385612783"/>
                    </a:ext>
                  </a:extLst>
                </a:gridCol>
              </a:tblGrid>
              <a:tr h="428904">
                <a:tc>
                  <a:txBody>
                    <a:bodyPr/>
                    <a:lstStyle/>
                    <a:p>
                      <a:endParaRPr lang="es-ES_tradnl" sz="21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 dirty="0"/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1639921197"/>
                  </a:ext>
                </a:extLst>
              </a:tr>
              <a:tr h="428904">
                <a:tc>
                  <a:txBody>
                    <a:bodyPr/>
                    <a:lstStyle/>
                    <a:p>
                      <a:endParaRPr lang="es-ES_tradnl" sz="21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542402251"/>
                  </a:ext>
                </a:extLst>
              </a:tr>
              <a:tr h="428904">
                <a:tc>
                  <a:txBody>
                    <a:bodyPr/>
                    <a:lstStyle/>
                    <a:p>
                      <a:endParaRPr lang="es-ES_tradnl" sz="21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1916599252"/>
                  </a:ext>
                </a:extLst>
              </a:tr>
              <a:tr h="428904">
                <a:tc>
                  <a:txBody>
                    <a:bodyPr/>
                    <a:lstStyle/>
                    <a:p>
                      <a:endParaRPr lang="es-ES_tradnl" sz="21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4035970524"/>
                  </a:ext>
                </a:extLst>
              </a:tr>
              <a:tr h="428904">
                <a:tc>
                  <a:txBody>
                    <a:bodyPr/>
                    <a:lstStyle/>
                    <a:p>
                      <a:endParaRPr lang="es-ES_tradnl" sz="21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300145838"/>
                  </a:ext>
                </a:extLst>
              </a:tr>
              <a:tr h="428904">
                <a:tc>
                  <a:txBody>
                    <a:bodyPr/>
                    <a:lstStyle/>
                    <a:p>
                      <a:endParaRPr lang="es-ES_tradnl" sz="21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1592864923"/>
                  </a:ext>
                </a:extLst>
              </a:tr>
              <a:tr h="42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2100" baseline="-25000" dirty="0"/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4197042892"/>
                  </a:ext>
                </a:extLst>
              </a:tr>
              <a:tr h="428904">
                <a:tc>
                  <a:txBody>
                    <a:bodyPr/>
                    <a:lstStyle/>
                    <a:p>
                      <a:endParaRPr lang="es-ES_tradnl" sz="21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 dirty="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/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endParaRPr lang="es-ES_tradnl" sz="2100" dirty="0"/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1681458928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4463619F-33B2-9F2E-4B7A-4CE0C7E40933}"/>
              </a:ext>
            </a:extLst>
          </p:cNvPr>
          <p:cNvSpPr/>
          <p:nvPr/>
        </p:nvSpPr>
        <p:spPr>
          <a:xfrm>
            <a:off x="5408062" y="2915735"/>
            <a:ext cx="406400" cy="372534"/>
          </a:xfrm>
          <a:prstGeom prst="ellipse">
            <a:avLst/>
          </a:prstGeom>
          <a:solidFill>
            <a:schemeClr val="accent2">
              <a:lumMod val="40000"/>
              <a:lumOff val="60000"/>
              <a:alpha val="58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FCC57D-5DC7-81A8-F132-96583C5D1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32021"/>
              </p:ext>
            </p:extLst>
          </p:nvPr>
        </p:nvGraphicFramePr>
        <p:xfrm>
          <a:off x="2032000" y="129173"/>
          <a:ext cx="4453024" cy="42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628">
                  <a:extLst>
                    <a:ext uri="{9D8B030D-6E8A-4147-A177-3AD203B41FA5}">
                      <a16:colId xmlns:a16="http://schemas.microsoft.com/office/drawing/2014/main" val="59880549"/>
                    </a:ext>
                  </a:extLst>
                </a:gridCol>
                <a:gridCol w="556628">
                  <a:extLst>
                    <a:ext uri="{9D8B030D-6E8A-4147-A177-3AD203B41FA5}">
                      <a16:colId xmlns:a16="http://schemas.microsoft.com/office/drawing/2014/main" val="211116489"/>
                    </a:ext>
                  </a:extLst>
                </a:gridCol>
                <a:gridCol w="556628">
                  <a:extLst>
                    <a:ext uri="{9D8B030D-6E8A-4147-A177-3AD203B41FA5}">
                      <a16:colId xmlns:a16="http://schemas.microsoft.com/office/drawing/2014/main" val="1474843301"/>
                    </a:ext>
                  </a:extLst>
                </a:gridCol>
                <a:gridCol w="556628">
                  <a:extLst>
                    <a:ext uri="{9D8B030D-6E8A-4147-A177-3AD203B41FA5}">
                      <a16:colId xmlns:a16="http://schemas.microsoft.com/office/drawing/2014/main" val="3818983120"/>
                    </a:ext>
                  </a:extLst>
                </a:gridCol>
                <a:gridCol w="556628">
                  <a:extLst>
                    <a:ext uri="{9D8B030D-6E8A-4147-A177-3AD203B41FA5}">
                      <a16:colId xmlns:a16="http://schemas.microsoft.com/office/drawing/2014/main" val="3086138531"/>
                    </a:ext>
                  </a:extLst>
                </a:gridCol>
                <a:gridCol w="556628">
                  <a:extLst>
                    <a:ext uri="{9D8B030D-6E8A-4147-A177-3AD203B41FA5}">
                      <a16:colId xmlns:a16="http://schemas.microsoft.com/office/drawing/2014/main" val="1130516890"/>
                    </a:ext>
                  </a:extLst>
                </a:gridCol>
                <a:gridCol w="556628">
                  <a:extLst>
                    <a:ext uri="{9D8B030D-6E8A-4147-A177-3AD203B41FA5}">
                      <a16:colId xmlns:a16="http://schemas.microsoft.com/office/drawing/2014/main" val="2091427099"/>
                    </a:ext>
                  </a:extLst>
                </a:gridCol>
                <a:gridCol w="556628">
                  <a:extLst>
                    <a:ext uri="{9D8B030D-6E8A-4147-A177-3AD203B41FA5}">
                      <a16:colId xmlns:a16="http://schemas.microsoft.com/office/drawing/2014/main" val="1931676720"/>
                    </a:ext>
                  </a:extLst>
                </a:gridCol>
              </a:tblGrid>
              <a:tr h="428904">
                <a:tc>
                  <a:txBody>
                    <a:bodyPr/>
                    <a:lstStyle/>
                    <a:p>
                      <a:r>
                        <a:rPr lang="es-ES_tradnl" sz="2100" dirty="0"/>
                        <a:t>1</a:t>
                      </a:r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r>
                        <a:rPr lang="es-ES_tradnl" sz="2100" dirty="0"/>
                        <a:t>2</a:t>
                      </a:r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r>
                        <a:rPr lang="es-ES_tradnl" sz="2100" dirty="0"/>
                        <a:t>3</a:t>
                      </a:r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r>
                        <a:rPr lang="es-ES_tradnl" sz="2100" dirty="0"/>
                        <a:t>4</a:t>
                      </a:r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r>
                        <a:rPr lang="es-ES_tradnl" sz="2100" dirty="0"/>
                        <a:t>5</a:t>
                      </a:r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r>
                        <a:rPr lang="es-ES_tradnl" sz="2100" dirty="0"/>
                        <a:t>6</a:t>
                      </a:r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r>
                        <a:rPr lang="es-ES_tradnl" sz="2100" dirty="0"/>
                        <a:t>7</a:t>
                      </a:r>
                    </a:p>
                  </a:txBody>
                  <a:tcPr marL="105757" marR="105757" marT="52879" marB="52879"/>
                </a:tc>
                <a:tc>
                  <a:txBody>
                    <a:bodyPr/>
                    <a:lstStyle/>
                    <a:p>
                      <a:r>
                        <a:rPr lang="es-ES_tradnl" sz="2100" dirty="0"/>
                        <a:t>8</a:t>
                      </a:r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24239434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BABA47-C6A9-6BCD-4163-BA50D3C4A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56360"/>
              </p:ext>
            </p:extLst>
          </p:nvPr>
        </p:nvGraphicFramePr>
        <p:xfrm>
          <a:off x="1319463" y="719665"/>
          <a:ext cx="556628" cy="3431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628">
                  <a:extLst>
                    <a:ext uri="{9D8B030D-6E8A-4147-A177-3AD203B41FA5}">
                      <a16:colId xmlns:a16="http://schemas.microsoft.com/office/drawing/2014/main" val="1799372622"/>
                    </a:ext>
                  </a:extLst>
                </a:gridCol>
              </a:tblGrid>
              <a:tr h="428904">
                <a:tc>
                  <a:txBody>
                    <a:bodyPr/>
                    <a:lstStyle/>
                    <a:p>
                      <a:r>
                        <a:rPr lang="es-ES_tradnl" sz="2100" dirty="0"/>
                        <a:t>1</a:t>
                      </a:r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390871948"/>
                  </a:ext>
                </a:extLst>
              </a:tr>
              <a:tr h="428904">
                <a:tc>
                  <a:txBody>
                    <a:bodyPr/>
                    <a:lstStyle/>
                    <a:p>
                      <a:r>
                        <a:rPr lang="es-ES_tradnl" sz="2100" dirty="0"/>
                        <a:t>2</a:t>
                      </a:r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938846213"/>
                  </a:ext>
                </a:extLst>
              </a:tr>
              <a:tr h="428904">
                <a:tc>
                  <a:txBody>
                    <a:bodyPr/>
                    <a:lstStyle/>
                    <a:p>
                      <a:r>
                        <a:rPr lang="es-ES_tradnl" sz="2100" dirty="0"/>
                        <a:t>3</a:t>
                      </a:r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92305110"/>
                  </a:ext>
                </a:extLst>
              </a:tr>
              <a:tr h="428904">
                <a:tc>
                  <a:txBody>
                    <a:bodyPr/>
                    <a:lstStyle/>
                    <a:p>
                      <a:r>
                        <a:rPr lang="es-ES_tradnl" sz="2100" dirty="0"/>
                        <a:t>4</a:t>
                      </a:r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976886292"/>
                  </a:ext>
                </a:extLst>
              </a:tr>
              <a:tr h="428904">
                <a:tc>
                  <a:txBody>
                    <a:bodyPr/>
                    <a:lstStyle/>
                    <a:p>
                      <a:r>
                        <a:rPr lang="es-ES_tradnl" sz="2100" dirty="0"/>
                        <a:t>5</a:t>
                      </a:r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425751948"/>
                  </a:ext>
                </a:extLst>
              </a:tr>
              <a:tr h="428904">
                <a:tc>
                  <a:txBody>
                    <a:bodyPr/>
                    <a:lstStyle/>
                    <a:p>
                      <a:r>
                        <a:rPr lang="es-ES_tradnl" sz="2100" dirty="0"/>
                        <a:t>6</a:t>
                      </a:r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310846029"/>
                  </a:ext>
                </a:extLst>
              </a:tr>
              <a:tr h="428904">
                <a:tc>
                  <a:txBody>
                    <a:bodyPr/>
                    <a:lstStyle/>
                    <a:p>
                      <a:r>
                        <a:rPr lang="es-ES_tradnl" sz="2100" dirty="0"/>
                        <a:t>7</a:t>
                      </a:r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2327233936"/>
                  </a:ext>
                </a:extLst>
              </a:tr>
              <a:tr h="428904">
                <a:tc>
                  <a:txBody>
                    <a:bodyPr/>
                    <a:lstStyle/>
                    <a:p>
                      <a:r>
                        <a:rPr lang="es-ES_tradnl" sz="2100" dirty="0"/>
                        <a:t>8</a:t>
                      </a:r>
                    </a:p>
                  </a:txBody>
                  <a:tcPr marL="105757" marR="105757" marT="52879" marB="52879"/>
                </a:tc>
                <a:extLst>
                  <a:ext uri="{0D108BD9-81ED-4DB2-BD59-A6C34878D82A}">
                    <a16:rowId xmlns:a16="http://schemas.microsoft.com/office/drawing/2014/main" val="313646858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BF51B3-BB3C-D190-3784-0F864A308F9F}"/>
              </a:ext>
            </a:extLst>
          </p:cNvPr>
          <p:cNvCxnSpPr>
            <a:cxnSpLocks/>
          </p:cNvCxnSpPr>
          <p:nvPr/>
        </p:nvCxnSpPr>
        <p:spPr>
          <a:xfrm>
            <a:off x="3890211" y="719665"/>
            <a:ext cx="0" cy="343123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45630-3C54-415F-2AD8-351AA2CFB0EF}"/>
              </a:ext>
            </a:extLst>
          </p:cNvPr>
          <p:cNvCxnSpPr>
            <a:cxnSpLocks/>
          </p:cNvCxnSpPr>
          <p:nvPr/>
        </p:nvCxnSpPr>
        <p:spPr>
          <a:xfrm flipH="1">
            <a:off x="2032000" y="719665"/>
            <a:ext cx="3826933" cy="30564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52DA7F-AF85-38EF-DA53-D8C54FCC1AF6}"/>
              </a:ext>
            </a:extLst>
          </p:cNvPr>
          <p:cNvCxnSpPr>
            <a:cxnSpLocks/>
          </p:cNvCxnSpPr>
          <p:nvPr/>
        </p:nvCxnSpPr>
        <p:spPr>
          <a:xfrm>
            <a:off x="4571557" y="719665"/>
            <a:ext cx="25230" cy="33515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59B70C-AD9E-DBC3-F7DA-097E8D86F738}"/>
              </a:ext>
            </a:extLst>
          </p:cNvPr>
          <p:cNvCxnSpPr>
            <a:cxnSpLocks/>
          </p:cNvCxnSpPr>
          <p:nvPr/>
        </p:nvCxnSpPr>
        <p:spPr>
          <a:xfrm flipH="1">
            <a:off x="5617411" y="719665"/>
            <a:ext cx="3783" cy="33515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A267D2-FCE5-FA39-4F37-ED18D58F1BF1}"/>
              </a:ext>
            </a:extLst>
          </p:cNvPr>
          <p:cNvCxnSpPr>
            <a:cxnSpLocks/>
          </p:cNvCxnSpPr>
          <p:nvPr/>
        </p:nvCxnSpPr>
        <p:spPr>
          <a:xfrm>
            <a:off x="2806478" y="719665"/>
            <a:ext cx="33093" cy="335611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CD3B00-CE7B-7719-C1C4-220D7D795F35}"/>
              </a:ext>
            </a:extLst>
          </p:cNvPr>
          <p:cNvCxnSpPr>
            <a:cxnSpLocks/>
          </p:cNvCxnSpPr>
          <p:nvPr/>
        </p:nvCxnSpPr>
        <p:spPr>
          <a:xfrm>
            <a:off x="5075545" y="719665"/>
            <a:ext cx="6769" cy="33515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09F5A1-E6C4-5D2F-F449-2F375225FDEB}"/>
              </a:ext>
            </a:extLst>
          </p:cNvPr>
          <p:cNvCxnSpPr>
            <a:cxnSpLocks/>
          </p:cNvCxnSpPr>
          <p:nvPr/>
        </p:nvCxnSpPr>
        <p:spPr>
          <a:xfrm>
            <a:off x="6146978" y="719665"/>
            <a:ext cx="884" cy="337421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FB8F47-210E-48DB-CC4A-951EA657C787}"/>
              </a:ext>
            </a:extLst>
          </p:cNvPr>
          <p:cNvSpPr txBox="1"/>
          <p:nvPr/>
        </p:nvSpPr>
        <p:spPr>
          <a:xfrm>
            <a:off x="7700328" y="2244139"/>
            <a:ext cx="297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Cambiar la posición de </a:t>
            </a:r>
            <a:r>
              <a:rPr lang="es-ES_tradnl" sz="1800" dirty="0"/>
              <a:t>Q</a:t>
            </a:r>
            <a:r>
              <a:rPr lang="es-ES_tradnl" baseline="-25000" dirty="0"/>
              <a:t>6</a:t>
            </a:r>
            <a:endParaRPr lang="es-ES_tradnl" sz="1800" baseline="-25000" dirty="0"/>
          </a:p>
          <a:p>
            <a:r>
              <a:rPr lang="es-ES_tradnl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E087D4-AD9E-846F-3D2B-DAB57C79FECB}"/>
              </a:ext>
            </a:extLst>
          </p:cNvPr>
          <p:cNvSpPr txBox="1"/>
          <p:nvPr/>
        </p:nvSpPr>
        <p:spPr>
          <a:xfrm>
            <a:off x="6540278" y="979697"/>
            <a:ext cx="346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BACKTRACK</a:t>
            </a:r>
            <a:endParaRPr lang="es-ES_tradnl" sz="1800" baseline="-25000" dirty="0"/>
          </a:p>
          <a:p>
            <a:r>
              <a:rPr lang="es-ES_tradnl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363D8-8B93-F921-2A1E-5F6F35DF2DF8}"/>
              </a:ext>
            </a:extLst>
          </p:cNvPr>
          <p:cNvSpPr txBox="1"/>
          <p:nvPr/>
        </p:nvSpPr>
        <p:spPr>
          <a:xfrm>
            <a:off x="3747803" y="748175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sz="1800" baseline="-250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2B7A-73E9-8B32-0A7B-453905D05A0E}"/>
              </a:ext>
            </a:extLst>
          </p:cNvPr>
          <p:cNvSpPr txBox="1"/>
          <p:nvPr/>
        </p:nvSpPr>
        <p:spPr>
          <a:xfrm>
            <a:off x="4878102" y="1141609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2</a:t>
            </a:r>
            <a:endParaRPr lang="es-ES_tradnl" sz="18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9AA5AC-E616-6BF9-467F-4355F34F6603}"/>
              </a:ext>
            </a:extLst>
          </p:cNvPr>
          <p:cNvSpPr txBox="1"/>
          <p:nvPr/>
        </p:nvSpPr>
        <p:spPr>
          <a:xfrm>
            <a:off x="2626439" y="2057690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4</a:t>
            </a:r>
            <a:endParaRPr lang="es-ES_tradnl" sz="1800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E013D-8050-B54D-209B-994C277F8289}"/>
              </a:ext>
            </a:extLst>
          </p:cNvPr>
          <p:cNvSpPr txBox="1"/>
          <p:nvPr/>
        </p:nvSpPr>
        <p:spPr>
          <a:xfrm>
            <a:off x="5960038" y="1597961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3</a:t>
            </a:r>
            <a:endParaRPr lang="es-ES_tradnl" sz="18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F55BCE-774F-4500-4AF5-A21427CBB06B}"/>
              </a:ext>
            </a:extLst>
          </p:cNvPr>
          <p:cNvSpPr txBox="1"/>
          <p:nvPr/>
        </p:nvSpPr>
        <p:spPr>
          <a:xfrm>
            <a:off x="3735109" y="2427022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5</a:t>
            </a:r>
            <a:endParaRPr lang="es-ES_tradnl" sz="18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ECEC37-6FAF-15C9-DE52-16109BECCF97}"/>
              </a:ext>
            </a:extLst>
          </p:cNvPr>
          <p:cNvSpPr txBox="1"/>
          <p:nvPr/>
        </p:nvSpPr>
        <p:spPr>
          <a:xfrm>
            <a:off x="2103785" y="3302262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7</a:t>
            </a:r>
            <a:endParaRPr lang="es-ES_tradnl" sz="18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7C8C2F-27E8-8B83-323C-E896E3C19864}"/>
              </a:ext>
            </a:extLst>
          </p:cNvPr>
          <p:cNvSpPr txBox="1"/>
          <p:nvPr/>
        </p:nvSpPr>
        <p:spPr>
          <a:xfrm>
            <a:off x="2656828" y="3303132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7</a:t>
            </a:r>
            <a:endParaRPr lang="es-ES_tradnl" sz="1800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8568F2-EA1F-8C3C-6437-2D3B4D15C16E}"/>
              </a:ext>
            </a:extLst>
          </p:cNvPr>
          <p:cNvSpPr txBox="1"/>
          <p:nvPr/>
        </p:nvSpPr>
        <p:spPr>
          <a:xfrm>
            <a:off x="3816560" y="3319729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7</a:t>
            </a:r>
            <a:endParaRPr lang="es-ES_tradnl" sz="18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527CB5-D7A9-85AC-D00D-7A460CEFA572}"/>
              </a:ext>
            </a:extLst>
          </p:cNvPr>
          <p:cNvSpPr txBox="1"/>
          <p:nvPr/>
        </p:nvSpPr>
        <p:spPr>
          <a:xfrm>
            <a:off x="3198693" y="3319729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7</a:t>
            </a:r>
            <a:endParaRPr lang="es-ES_tradnl" sz="18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B5B577-A87E-CF07-9C50-0EE678C3DAB3}"/>
              </a:ext>
            </a:extLst>
          </p:cNvPr>
          <p:cNvSpPr txBox="1"/>
          <p:nvPr/>
        </p:nvSpPr>
        <p:spPr>
          <a:xfrm>
            <a:off x="4383655" y="3334500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7</a:t>
            </a:r>
            <a:endParaRPr lang="es-ES_tradnl" sz="18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1FCBC2-C10D-D4B8-120A-D456152F55BB}"/>
              </a:ext>
            </a:extLst>
          </p:cNvPr>
          <p:cNvSpPr txBox="1"/>
          <p:nvPr/>
        </p:nvSpPr>
        <p:spPr>
          <a:xfrm>
            <a:off x="4895328" y="3303156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7</a:t>
            </a:r>
            <a:endParaRPr lang="es-ES_tradnl" sz="1800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56DE7C-7AA5-5E24-4DAC-5282C1FD63F4}"/>
              </a:ext>
            </a:extLst>
          </p:cNvPr>
          <p:cNvSpPr txBox="1"/>
          <p:nvPr/>
        </p:nvSpPr>
        <p:spPr>
          <a:xfrm>
            <a:off x="5431490" y="3302262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7</a:t>
            </a:r>
            <a:endParaRPr lang="es-ES_tradnl" sz="1800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C5E2C9-F398-8D14-CD6F-A385331EC1DC}"/>
              </a:ext>
            </a:extLst>
          </p:cNvPr>
          <p:cNvSpPr txBox="1"/>
          <p:nvPr/>
        </p:nvSpPr>
        <p:spPr>
          <a:xfrm>
            <a:off x="5925370" y="3302262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7</a:t>
            </a:r>
            <a:endParaRPr lang="es-ES_tradnl" sz="1800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69469D-0527-D458-A53D-92FA7944B67C}"/>
              </a:ext>
            </a:extLst>
          </p:cNvPr>
          <p:cNvSpPr txBox="1"/>
          <p:nvPr/>
        </p:nvSpPr>
        <p:spPr>
          <a:xfrm>
            <a:off x="2113698" y="2869568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6</a:t>
            </a:r>
            <a:endParaRPr lang="es-ES_tradnl" sz="1800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F902DF-57DD-58AC-39D2-8679BBCB45F5}"/>
              </a:ext>
            </a:extLst>
          </p:cNvPr>
          <p:cNvSpPr txBox="1"/>
          <p:nvPr/>
        </p:nvSpPr>
        <p:spPr>
          <a:xfrm>
            <a:off x="525930" y="4659418"/>
            <a:ext cx="644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No se re evalúan las posiciones de Q</a:t>
            </a:r>
            <a:r>
              <a:rPr lang="es-ES_tradnl" baseline="-25000" dirty="0"/>
              <a:t>7 </a:t>
            </a:r>
            <a:r>
              <a:rPr lang="es-ES_tradnl" dirty="0"/>
              <a:t>que  seguirán siendo inválidas</a:t>
            </a:r>
            <a:endParaRPr lang="es-ES_tradnl" sz="1800" baseline="-25000" dirty="0"/>
          </a:p>
          <a:p>
            <a:r>
              <a:rPr lang="es-ES_tradnl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97A11D-1E61-0365-D8BB-040608435C4D}"/>
              </a:ext>
            </a:extLst>
          </p:cNvPr>
          <p:cNvSpPr txBox="1"/>
          <p:nvPr/>
        </p:nvSpPr>
        <p:spPr>
          <a:xfrm>
            <a:off x="2075918" y="3734956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8</a:t>
            </a:r>
            <a:endParaRPr lang="es-ES_tradnl" sz="1800" baseline="-250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FBF0D5-A44F-4B8B-21A3-ECADFDD8CDFB}"/>
              </a:ext>
            </a:extLst>
          </p:cNvPr>
          <p:cNvCxnSpPr>
            <a:cxnSpLocks/>
          </p:cNvCxnSpPr>
          <p:nvPr/>
        </p:nvCxnSpPr>
        <p:spPr>
          <a:xfrm flipH="1">
            <a:off x="2284684" y="719665"/>
            <a:ext cx="27867" cy="335611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BD0372-5543-4AA6-1881-06AA3797D72A}"/>
              </a:ext>
            </a:extLst>
          </p:cNvPr>
          <p:cNvSpPr txBox="1"/>
          <p:nvPr/>
        </p:nvSpPr>
        <p:spPr>
          <a:xfrm>
            <a:off x="3202518" y="3753055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8</a:t>
            </a:r>
            <a:endParaRPr lang="es-ES_tradnl" sz="1800" baseline="-250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19B15DA-EC83-0FD8-07AD-970719B7670A}"/>
              </a:ext>
            </a:extLst>
          </p:cNvPr>
          <p:cNvCxnSpPr>
            <a:cxnSpLocks/>
          </p:cNvCxnSpPr>
          <p:nvPr/>
        </p:nvCxnSpPr>
        <p:spPr>
          <a:xfrm flipH="1">
            <a:off x="3147652" y="1626028"/>
            <a:ext cx="3281115" cy="252888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714BDC-61B6-B364-C950-E9C4F8B65222}"/>
              </a:ext>
            </a:extLst>
          </p:cNvPr>
          <p:cNvSpPr txBox="1"/>
          <p:nvPr/>
        </p:nvSpPr>
        <p:spPr>
          <a:xfrm>
            <a:off x="4358425" y="3730439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8</a:t>
            </a:r>
            <a:endParaRPr lang="es-ES_tradnl" sz="1800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4A351D-FFD0-4569-12B1-156BB739AC8C}"/>
              </a:ext>
            </a:extLst>
          </p:cNvPr>
          <p:cNvSpPr txBox="1"/>
          <p:nvPr/>
        </p:nvSpPr>
        <p:spPr>
          <a:xfrm>
            <a:off x="5398130" y="3717795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8</a:t>
            </a:r>
            <a:endParaRPr lang="es-ES_tradnl" sz="1800" baseline="-25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55410F-5991-B401-3CFB-C00698A27A22}"/>
              </a:ext>
            </a:extLst>
          </p:cNvPr>
          <p:cNvSpPr txBox="1"/>
          <p:nvPr/>
        </p:nvSpPr>
        <p:spPr>
          <a:xfrm>
            <a:off x="2633387" y="3717091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8</a:t>
            </a:r>
            <a:endParaRPr lang="es-ES_tradnl" sz="18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3AECC7-7C6E-23C7-41C0-EEECDF7E01AE}"/>
              </a:ext>
            </a:extLst>
          </p:cNvPr>
          <p:cNvSpPr txBox="1"/>
          <p:nvPr/>
        </p:nvSpPr>
        <p:spPr>
          <a:xfrm>
            <a:off x="5934730" y="3717091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8</a:t>
            </a:r>
            <a:endParaRPr lang="es-ES_tradnl" sz="1800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886D34-0B0F-F5B8-6C5D-EF34DE785167}"/>
              </a:ext>
            </a:extLst>
          </p:cNvPr>
          <p:cNvSpPr txBox="1"/>
          <p:nvPr/>
        </p:nvSpPr>
        <p:spPr>
          <a:xfrm flipH="1">
            <a:off x="3798506" y="3731575"/>
            <a:ext cx="736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8</a:t>
            </a:r>
            <a:endParaRPr lang="es-ES_tradnl" sz="18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224AFF-BBC3-604C-9181-CA4400DA7640}"/>
              </a:ext>
            </a:extLst>
          </p:cNvPr>
          <p:cNvSpPr txBox="1"/>
          <p:nvPr/>
        </p:nvSpPr>
        <p:spPr>
          <a:xfrm>
            <a:off x="4869182" y="3730439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8</a:t>
            </a:r>
            <a:endParaRPr lang="es-ES_tradnl" sz="1800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56F4BB-2AD2-5AD4-4DCD-3E9F3BD13254}"/>
              </a:ext>
            </a:extLst>
          </p:cNvPr>
          <p:cNvSpPr txBox="1"/>
          <p:nvPr/>
        </p:nvSpPr>
        <p:spPr>
          <a:xfrm>
            <a:off x="6671964" y="4225382"/>
            <a:ext cx="297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Cambiar la posición de </a:t>
            </a:r>
            <a:r>
              <a:rPr lang="es-ES_tradnl" sz="1800" dirty="0"/>
              <a:t>Q</a:t>
            </a:r>
            <a:r>
              <a:rPr lang="es-ES_tradnl" baseline="-25000" dirty="0"/>
              <a:t>7</a:t>
            </a:r>
            <a:endParaRPr lang="es-ES_tradnl" sz="1800" baseline="-25000" dirty="0"/>
          </a:p>
          <a:p>
            <a:r>
              <a:rPr lang="es-ES_tradnl" dirty="0"/>
              <a:t> 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47B4375-A396-0296-9CAB-3254C0274447}"/>
              </a:ext>
            </a:extLst>
          </p:cNvPr>
          <p:cNvSpPr/>
          <p:nvPr/>
        </p:nvSpPr>
        <p:spPr>
          <a:xfrm>
            <a:off x="5404112" y="3344346"/>
            <a:ext cx="406400" cy="372534"/>
          </a:xfrm>
          <a:prstGeom prst="ellipse">
            <a:avLst/>
          </a:prstGeom>
          <a:solidFill>
            <a:schemeClr val="accent2">
              <a:lumMod val="40000"/>
              <a:lumOff val="60000"/>
              <a:alpha val="58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0FC1EAB-DB84-FDF5-11B3-94B87529F591}"/>
              </a:ext>
            </a:extLst>
          </p:cNvPr>
          <p:cNvCxnSpPr>
            <a:cxnSpLocks/>
          </p:cNvCxnSpPr>
          <p:nvPr/>
        </p:nvCxnSpPr>
        <p:spPr>
          <a:xfrm flipH="1">
            <a:off x="2601834" y="1204527"/>
            <a:ext cx="3883190" cy="29363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C4E05F8-15A4-4B2E-54CF-F50BBD56C539}"/>
              </a:ext>
            </a:extLst>
          </p:cNvPr>
          <p:cNvSpPr txBox="1"/>
          <p:nvPr/>
        </p:nvSpPr>
        <p:spPr>
          <a:xfrm>
            <a:off x="4303781" y="2423828"/>
            <a:ext cx="42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Q</a:t>
            </a:r>
            <a:r>
              <a:rPr lang="es-ES_tradnl" baseline="-25000" dirty="0"/>
              <a:t>5</a:t>
            </a:r>
            <a:endParaRPr lang="es-ES_tradnl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2889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23" grpId="0" animBg="1"/>
      <p:bldP spid="23" grpId="1" animBg="1"/>
      <p:bldP spid="24" grpId="0"/>
      <p:bldP spid="24" grpId="1"/>
      <p:bldP spid="26" grpId="0" build="allAtOnce"/>
      <p:bldP spid="26" grpId="1" build="allAtOnce"/>
      <p:bldP spid="28" grpId="0"/>
      <p:bldP spid="29" grpId="0"/>
      <p:bldP spid="30" grpId="0"/>
      <p:bldP spid="31" grpId="0"/>
      <p:bldP spid="32" grpId="0"/>
      <p:bldP spid="32" grpId="1"/>
      <p:bldP spid="33" grpId="0"/>
      <p:bldP spid="33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5" grpId="2"/>
      <p:bldP spid="46" grpId="0"/>
      <p:bldP spid="46" grpId="1"/>
      <p:bldP spid="47" grpId="0"/>
      <p:bldP spid="48" grpId="0"/>
      <p:bldP spid="49" grpId="0"/>
      <p:bldP spid="55" grpId="0"/>
      <p:bldP spid="59" grpId="0"/>
      <p:bldP spid="62" grpId="0"/>
      <p:bldP spid="62" grpId="1"/>
      <p:bldP spid="64" grpId="0"/>
      <p:bldP spid="65" grpId="0"/>
      <p:bldP spid="68" grpId="0"/>
      <p:bldP spid="70" grpId="0"/>
      <p:bldP spid="76" grpId="0"/>
      <p:bldP spid="77" grpId="0" animBg="1"/>
      <p:bldP spid="8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67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catalina.novoa.munoz@gmail.com</dc:creator>
  <cp:lastModifiedBy>Eduardo Santiago Bustos Bahamonde</cp:lastModifiedBy>
  <cp:revision>9</cp:revision>
  <dcterms:created xsi:type="dcterms:W3CDTF">2023-10-09T14:25:01Z</dcterms:created>
  <dcterms:modified xsi:type="dcterms:W3CDTF">2023-10-10T18:39:09Z</dcterms:modified>
</cp:coreProperties>
</file>