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EAEE55A-C6E1-4DCF-B671-3CA40FF0DFD0}">
  <a:tblStyle styleId="{3EAEE55A-C6E1-4DCF-B671-3CA40FF0DFD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03.png"/><Relationship Id="rId5" Type="http://schemas.openxmlformats.org/officeDocument/2006/relationships/image" Target="../media/image05.jpg"/><Relationship Id="rId6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gif"/><Relationship Id="rId4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Soporte de browser a </a:t>
            </a:r>
            <a:r>
              <a:rPr lang="es-419"/>
              <a:t>ES6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834125"/>
            <a:ext cx="8520600" cy="18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s-419"/>
              <a:t>Gabriel Cuchacovich</a:t>
            </a:r>
          </a:p>
          <a:p>
            <a:pPr lvl="0" algn="r">
              <a:spcBef>
                <a:spcPts val="0"/>
              </a:spcBef>
              <a:buNone/>
            </a:pPr>
            <a:r>
              <a:rPr lang="es-419"/>
              <a:t>Daniela Quiroz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75" y="1452275"/>
            <a:ext cx="6746750" cy="11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Firefox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072950" y="1919075"/>
            <a:ext cx="5579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Última versión estable 48.0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Beta 49.0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50" y="2375549"/>
            <a:ext cx="1797249" cy="17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Google Chrome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4850" y="1919075"/>
            <a:ext cx="5579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Última versión estable 52.0.2743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Beta 53.0.2785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75" y="2403000"/>
            <a:ext cx="1950725" cy="19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Safari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4850" y="1919075"/>
            <a:ext cx="5579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Última versión estable: 9.1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Versión beta 10.1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93" y="2345581"/>
            <a:ext cx="1857149" cy="18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Microsoft Edge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4850" y="1919075"/>
            <a:ext cx="5579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Última versión estable 38.14393.0.0 (Windows 10)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Beta Todavía no, la última versión estable salió el 2 de agosto de 2016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75" y="2559800"/>
            <a:ext cx="13144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8250" y="925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Tabla comparativa entre navegadores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7918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{3EAEE55A-C6E1-4DCF-B671-3CA40FF0DFD0}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Arrow functions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constante en for...in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propiedad de nombre de función por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Flag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return this en regexp compile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Sí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74%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97%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52%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92%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174" y="1155074"/>
            <a:ext cx="678899" cy="6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285" y="1119937"/>
            <a:ext cx="714024" cy="71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5415" y="1091615"/>
            <a:ext cx="770674" cy="77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4025" y="1155075"/>
            <a:ext cx="554481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275" y="1884062"/>
            <a:ext cx="38481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675" y="952207"/>
            <a:ext cx="5318949" cy="21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21" y="1403725"/>
            <a:ext cx="6367574" cy="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