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@franleplant/react-higher-order-components-in-depth-cf9032ee6c3e#.vvinf5iwa" TargetMode="External"/><Relationship Id="rId4" Type="http://schemas.openxmlformats.org/officeDocument/2006/relationships/hyperlink" Target="https://github.com/franleplant/react-hoc-examples" TargetMode="External"/><Relationship Id="rId5" Type="http://schemas.openxmlformats.org/officeDocument/2006/relationships/hyperlink" Target="https://www.sitepoint.com/react-higher-order-components/" TargetMode="External"/><Relationship Id="rId6" Type="http://schemas.openxmlformats.org/officeDocument/2006/relationships/hyperlink" Target="http://natpryce.com/articles/000814.html" TargetMode="External"/><Relationship Id="rId7" Type="http://schemas.openxmlformats.org/officeDocument/2006/relationships/hyperlink" Target="https://facebook.github.io/react/docs/composition-vs-inheritance.html" TargetMode="External"/><Relationship Id="rId8" Type="http://schemas.openxmlformats.org/officeDocument/2006/relationships/hyperlink" Target="http://stackoverflow.com/questions/36960675/difference-between-using-a-hoc-vs-component-wrapp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ealestate.com.a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Higher Order Components (HOC)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Gabriel Cuchacovich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Daniela Quiroz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Referencias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  <a:hlinkClick r:id="rId3"/>
              </a:rPr>
              <a:t>https://medium.com/@franleplant/react-higher-order-components-in-depth-cf9032ee6c3e#.vvinf5iwa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  <a:hlinkClick r:id="rId4"/>
              </a:rPr>
              <a:t>https://github.com/franleplant/react-hoc-examples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https://medium.com/@dan_abramov/mixins-are-dead-long-live-higher-order-components-94a0d2f9e750#.vrlstebuy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https://gist.github.com/sebmarkbage/ef0bf1f338a7182b6775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  <a:hlinkClick r:id="rId5"/>
              </a:rPr>
              <a:t>https://www.sitepoint.com/react-higher-order-components/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  <a:hlinkClick r:id="rId6"/>
              </a:rPr>
              <a:t>http://natpryce.com/articles/000814.html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  <a:hlinkClick r:id="rId7"/>
              </a:rPr>
              <a:t>https://facebook.github.io/react/docs/composition-vs-inheritance.html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  <a:hlinkClick r:id="rId8"/>
              </a:rPr>
              <a:t>http://stackoverflow.com/questions/36960675/difference-between-using-a-hoc-vs-component-wrapping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http://engineering.blogfoster.com/higher-order-components-theory-and-practice/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¿Qué son?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50" y="2869795"/>
            <a:ext cx="8172449" cy="96866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672225" y="4029075"/>
            <a:ext cx="2207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W: Wrapped Component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E: Enhanced Component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054825" y="2240000"/>
            <a:ext cx="2797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Composiciones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¿Qué son?</a:t>
            </a:r>
          </a:p>
        </p:txBody>
      </p:sp>
      <p:pic>
        <p:nvPicPr>
          <p:cNvPr descr="960px-Decorator_UML_class_diagram.svg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49" y="1668724"/>
            <a:ext cx="4388499" cy="34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¿Para qué englobar?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21574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Props Proxy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Inheritance Inversion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Props Proxy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525" y="1921275"/>
            <a:ext cx="68008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087150" y="4543450"/>
            <a:ext cx="52440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https://gist.github.com/sebmarkbage/ef0bf1f338a7182b6775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Inheritance Inversion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25" y="2059500"/>
            <a:ext cx="7642449" cy="22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Inheritance Inversion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67375" y="2038550"/>
            <a:ext cx="69627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Render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Hijacking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editar, eliminar, agregar props de Wrapped a componente nuevo, vs PropsProxy donde sólo pasamos o agregamos props a Wrapped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Manipulating State: leer, editar, eliminar el estado de los componentes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Tener en cuenta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Parent-Children: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HOC: wrapped “sabe” lo que le pasan, no se crea hasta el final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Child: no sabe lo que le pasan, se crea antes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HOC: no usa cloneElement al agregar props porque no es necesario duplicar el elemento, no se ha creado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HOC: puede ocurrir fuera de render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Usos reales de HOC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Radium (inline styling), pseudo selectors, usa render highjacking para agregar EventListeners (nuevos props)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lang="en">
                <a:solidFill>
                  <a:srgbClr val="000000"/>
                </a:solidFill>
                <a:hlinkClick r:id="rId3"/>
              </a:rPr>
              <a:t>ealestate.com.au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Connect de React-Redux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