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PT Sans Narrow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5CBBA4-98E8-41EF-953F-4522F5A6F8EB}">
  <a:tblStyle styleId="{8F5CBBA4-98E8-41EF-953F-4522F5A6F8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OpenSans-regular.fntdata"/><Relationship Id="rId14" Type="http://schemas.openxmlformats.org/officeDocument/2006/relationships/slide" Target="slides/slide8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1.xml"/><Relationship Id="rId39" Type="http://schemas.openxmlformats.org/officeDocument/2006/relationships/font" Target="fonts/OpenSans-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2abedea9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2abedea9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2abedea9e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2abedea9e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2abedea9e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2abedea9e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2abedea9e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2abedea9e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2abedea9e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2abedea9e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2abedea9e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2abedea9e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2abedea9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2abedea9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2abedea9e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2abedea9e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2abedea9e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2abedea9e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2abedea9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2abedea9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2abedea9e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2abedea9e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2abedea9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2abedea9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2abedea9e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2abedea9e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2abedea9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2abedea9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2abedea9e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2abedea9e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2abedea9e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2abedea9e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2abedea9e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2abedea9e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2abedea9e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2abedea9e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2abedea9e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2abedea9e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2abedea9e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2abedea9e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2abedea9e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2abedea9e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2abedea9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2abedea9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abedea9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abedea9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abedea9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abedea9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2abedea9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2abedea9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2abedea9e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2abedea9e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2abedea9e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2abedea9e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2abedea9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2abedea9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Wq0C2M8gSOtYalQWD_CN3wlrhpvd7khQ/view" TargetMode="External"/><Relationship Id="rId4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reactivo en JavaScript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 12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74625" y="4273500"/>
            <a:ext cx="85206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Integrantes: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Maximiliano Friedl Schwarzenberg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Tomás Mellado Medina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Noemí Crosby Conget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/>
          <p:nvPr/>
        </p:nvSpPr>
        <p:spPr>
          <a:xfrm>
            <a:off x="311700" y="1398150"/>
            <a:ext cx="8520600" cy="1173600"/>
          </a:xfrm>
          <a:prstGeom prst="rect">
            <a:avLst/>
          </a:prstGeom>
          <a:noFill/>
          <a:ln cap="flat" cmpd="sng" w="114300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 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896625" y="1633550"/>
            <a:ext cx="72684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Rx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Observable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interval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subscribe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… });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311700" y="1398150"/>
            <a:ext cx="8520600" cy="1173600"/>
          </a:xfrm>
          <a:prstGeom prst="rect">
            <a:avLst/>
          </a:prstGeom>
          <a:noFill/>
          <a:ln cap="flat" cmpd="sng" w="114300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 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896625" y="1633550"/>
            <a:ext cx="72684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Rx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Observable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interval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subscribe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… });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761" y="2817475"/>
            <a:ext cx="1969800" cy="196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311700" y="1398150"/>
            <a:ext cx="8520600" cy="1173600"/>
          </a:xfrm>
          <a:prstGeom prst="rect">
            <a:avLst/>
          </a:prstGeom>
          <a:noFill/>
          <a:ln cap="flat" cmpd="sng" w="114300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 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896625" y="1633550"/>
            <a:ext cx="72684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Rx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Observable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interval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subscribe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… });</a:t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761" y="2817475"/>
            <a:ext cx="1969800" cy="196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213" y="2903375"/>
            <a:ext cx="1731025" cy="17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311700" y="1398150"/>
            <a:ext cx="8520600" cy="2533200"/>
          </a:xfrm>
          <a:prstGeom prst="rect">
            <a:avLst/>
          </a:prstGeom>
          <a:noFill/>
          <a:ln cap="flat" cmpd="sng" w="114300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 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896625" y="1633550"/>
            <a:ext cx="7268400" cy="21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Rx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Observable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interval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subscribe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AF00D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blocks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n" sz="1350">
                <a:solidFill>
                  <a:srgbClr val="09865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ball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350">
                <a:solidFill>
                  <a:srgbClr val="09865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boardSize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09865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'end'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'GAME OVER'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50">
                <a:solidFill>
                  <a:srgbClr val="0070C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unsubscribe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/>
          <p:nvPr/>
        </p:nvSpPr>
        <p:spPr>
          <a:xfrm>
            <a:off x="311700" y="1398150"/>
            <a:ext cx="8520600" cy="2533200"/>
          </a:xfrm>
          <a:prstGeom prst="rect">
            <a:avLst/>
          </a:prstGeom>
          <a:noFill/>
          <a:ln cap="flat" cmpd="sng" w="114300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 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896625" y="1633550"/>
            <a:ext cx="7268400" cy="21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Rx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Observable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interval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subscribe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AF00D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blocks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n" sz="1350">
                <a:solidFill>
                  <a:srgbClr val="09865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ball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350">
                <a:solidFill>
                  <a:srgbClr val="09865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boardSize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09865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'end'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'GAME OVER'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50">
                <a:solidFill>
                  <a:srgbClr val="0070C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unsubscribe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1393125" y="2676250"/>
            <a:ext cx="2041200" cy="524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2935500" y="1152425"/>
            <a:ext cx="3273000" cy="3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45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" sz="12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45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2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45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45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" sz="12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45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{...}</a:t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45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getElement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{...}</a:t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45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paintDot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{...}</a:t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45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initBoard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{...}</a:t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45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updatePlayer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player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direction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{...}</a:t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45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updateBall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{...}</a:t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45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drawBlock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{...}</a:t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5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deleteBlock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{...}</a:t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0" y="2015475"/>
            <a:ext cx="2885376" cy="15148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2935500" y="1152425"/>
            <a:ext cx="3273000" cy="3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45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" sz="12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45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2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45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45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" sz="12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45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{...}</a:t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45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getElement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{...}</a:t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45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paintDot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{...}</a:t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45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initBoard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{...}</a:t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45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updatePlayer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player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direction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{...}</a:t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45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updateBall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{...}</a:t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45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drawBlock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{...}</a:t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5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deleteBlock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{...}</a:t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60"/>
          </a:p>
        </p:txBody>
      </p:sp>
      <p:sp>
        <p:nvSpPr>
          <p:cNvPr id="202" name="Google Shape;202;p28"/>
          <p:cNvSpPr/>
          <p:nvPr/>
        </p:nvSpPr>
        <p:spPr>
          <a:xfrm>
            <a:off x="5249325" y="1164150"/>
            <a:ext cx="1361700" cy="3217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0" y="2015475"/>
            <a:ext cx="2885376" cy="15148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2935500" y="1152425"/>
            <a:ext cx="3273000" cy="3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45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" sz="12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45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2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45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45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" sz="12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45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{...}</a:t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45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getElement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{...}</a:t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45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paintDot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{...}</a:t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45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initBoard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{...}</a:t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45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updatePlayer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player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direction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{...}</a:t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45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updateBall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{...}</a:t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45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drawBlock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{...}</a:t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5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deleteBlock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45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0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{...}</a:t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5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45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60"/>
          </a:p>
        </p:txBody>
      </p:sp>
      <p:sp>
        <p:nvSpPr>
          <p:cNvPr id="210" name="Google Shape;210;p29"/>
          <p:cNvSpPr/>
          <p:nvPr/>
        </p:nvSpPr>
        <p:spPr>
          <a:xfrm>
            <a:off x="2638800" y="2688175"/>
            <a:ext cx="606900" cy="1735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5249325" y="1164150"/>
            <a:ext cx="1361700" cy="3217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 txBox="1"/>
          <p:nvPr/>
        </p:nvSpPr>
        <p:spPr>
          <a:xfrm>
            <a:off x="1643950" y="3155875"/>
            <a:ext cx="91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Game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logic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Posicionando bloques</a:t>
            </a:r>
            <a:endParaRPr/>
          </a:p>
        </p:txBody>
      </p:sp>
      <p:sp>
        <p:nvSpPr>
          <p:cNvPr id="218" name="Google Shape;218;p30"/>
          <p:cNvSpPr txBox="1"/>
          <p:nvPr/>
        </p:nvSpPr>
        <p:spPr>
          <a:xfrm>
            <a:off x="1961400" y="1397000"/>
            <a:ext cx="5221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makePoints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(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minX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maxX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minY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maxY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blocks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 {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x: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minX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maxX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block_length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y: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minY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maxY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block_height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(!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inList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blocks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Posicionando bloques</a:t>
            </a: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2709613" y="1566448"/>
            <a:ext cx="3786300" cy="2902800"/>
          </a:xfrm>
          <a:prstGeom prst="rect">
            <a:avLst/>
          </a:prstGeom>
          <a:noFill/>
          <a:ln cap="flat" cmpd="sng" w="28575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2648075" y="1517725"/>
            <a:ext cx="116100" cy="1023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6440175" y="1517725"/>
            <a:ext cx="116100" cy="1023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/>
          <p:nvPr/>
        </p:nvSpPr>
        <p:spPr>
          <a:xfrm>
            <a:off x="2648075" y="4419425"/>
            <a:ext cx="116100" cy="1023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/>
          <p:nvPr/>
        </p:nvSpPr>
        <p:spPr>
          <a:xfrm>
            <a:off x="6440175" y="4419425"/>
            <a:ext cx="116100" cy="1023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 txBox="1"/>
          <p:nvPr/>
        </p:nvSpPr>
        <p:spPr>
          <a:xfrm>
            <a:off x="2144375" y="1166250"/>
            <a:ext cx="11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minX, minY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5936475" y="1117525"/>
            <a:ext cx="13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maxX, minY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5909550" y="4517975"/>
            <a:ext cx="13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maxX, maxY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2117450" y="4517975"/>
            <a:ext cx="12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minX, maxY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74" name="Google Shape;74;p14" title="demoT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3100" y="88200"/>
            <a:ext cx="4882450" cy="48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Posicionando bloques</a:t>
            </a:r>
            <a:endParaRPr/>
          </a:p>
        </p:txBody>
      </p:sp>
      <p:sp>
        <p:nvSpPr>
          <p:cNvPr id="238" name="Google Shape;238;p32"/>
          <p:cNvSpPr/>
          <p:nvPr/>
        </p:nvSpPr>
        <p:spPr>
          <a:xfrm>
            <a:off x="2709613" y="1566448"/>
            <a:ext cx="3786300" cy="2902800"/>
          </a:xfrm>
          <a:prstGeom prst="rect">
            <a:avLst/>
          </a:prstGeom>
          <a:noFill/>
          <a:ln cap="flat" cmpd="sng" w="28575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9" name="Google Shape;239;p32"/>
          <p:cNvGraphicFramePr/>
          <p:nvPr/>
        </p:nvGraphicFramePr>
        <p:xfrm>
          <a:off x="2709625" y="156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{8F5CBBA4-98E8-41EF-953F-4522F5A6F8EB}</a:tableStyleId>
              </a:tblPr>
              <a:tblGrid>
                <a:gridCol w="946575"/>
                <a:gridCol w="946575"/>
                <a:gridCol w="946575"/>
                <a:gridCol w="946575"/>
              </a:tblGrid>
              <a:tr h="72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0" name="Google Shape;240;p32"/>
          <p:cNvSpPr/>
          <p:nvPr/>
        </p:nvSpPr>
        <p:spPr>
          <a:xfrm>
            <a:off x="3656200" y="2292150"/>
            <a:ext cx="946800" cy="725700"/>
          </a:xfrm>
          <a:prstGeom prst="rect">
            <a:avLst/>
          </a:prstGeom>
          <a:solidFill>
            <a:srgbClr val="267F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/>
          <p:nvPr/>
        </p:nvSpPr>
        <p:spPr>
          <a:xfrm>
            <a:off x="4603750" y="2292200"/>
            <a:ext cx="104100" cy="725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"/>
          <p:cNvSpPr txBox="1"/>
          <p:nvPr/>
        </p:nvSpPr>
        <p:spPr>
          <a:xfrm>
            <a:off x="4742425" y="2520750"/>
            <a:ext cx="13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block_height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2"/>
          <p:cNvSpPr/>
          <p:nvPr/>
        </p:nvSpPr>
        <p:spPr>
          <a:xfrm rot="5400000">
            <a:off x="4061625" y="2612400"/>
            <a:ext cx="138000" cy="948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 txBox="1"/>
          <p:nvPr/>
        </p:nvSpPr>
        <p:spPr>
          <a:xfrm>
            <a:off x="3478575" y="3077150"/>
            <a:ext cx="13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block_length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3598025" y="2238850"/>
            <a:ext cx="116100" cy="1023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 txBox="1"/>
          <p:nvPr/>
        </p:nvSpPr>
        <p:spPr>
          <a:xfrm>
            <a:off x="3054425" y="1928000"/>
            <a:ext cx="6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 x, y 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Posicionando bloques</a:t>
            </a:r>
            <a:endParaRPr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748500" y="1259275"/>
            <a:ext cx="7647000" cy="3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()*(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)/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inList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(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blocks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 ) {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blocks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blocks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 </a:t>
            </a:r>
            <a:r>
              <a:rPr lang="en" sz="13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/>
          <p:nvPr/>
        </p:nvSpPr>
        <p:spPr>
          <a:xfrm>
            <a:off x="311700" y="1398150"/>
            <a:ext cx="8520600" cy="1402200"/>
          </a:xfrm>
          <a:prstGeom prst="rect">
            <a:avLst/>
          </a:prstGeom>
          <a:noFill/>
          <a:ln cap="flat" cmpd="sng" w="114300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Posicionando bloques</a:t>
            </a:r>
            <a:endParaRPr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748500" y="1487875"/>
            <a:ext cx="76470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()*(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)/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/>
          <p:nvPr/>
        </p:nvSpPr>
        <p:spPr>
          <a:xfrm>
            <a:off x="311700" y="1398150"/>
            <a:ext cx="8520600" cy="1402200"/>
          </a:xfrm>
          <a:prstGeom prst="rect">
            <a:avLst/>
          </a:prstGeom>
          <a:noFill/>
          <a:ln cap="flat" cmpd="sng" w="114300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Posicionando bloques</a:t>
            </a:r>
            <a:endParaRPr/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748500" y="1487875"/>
            <a:ext cx="76470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()*(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)/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67" name="Google Shape;267;p35"/>
          <p:cNvSpPr txBox="1"/>
          <p:nvPr/>
        </p:nvSpPr>
        <p:spPr>
          <a:xfrm>
            <a:off x="844050" y="3046075"/>
            <a:ext cx="74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el espacio a ocupar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/>
          <p:nvPr/>
        </p:nvSpPr>
        <p:spPr>
          <a:xfrm>
            <a:off x="311700" y="1398150"/>
            <a:ext cx="8520600" cy="1402200"/>
          </a:xfrm>
          <a:prstGeom prst="rect">
            <a:avLst/>
          </a:prstGeom>
          <a:noFill/>
          <a:ln cap="flat" cmpd="sng" w="114300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Posicionando bloques</a:t>
            </a:r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748500" y="1487875"/>
            <a:ext cx="76470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()*(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)/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75" name="Google Shape;275;p36"/>
          <p:cNvSpPr txBox="1"/>
          <p:nvPr/>
        </p:nvSpPr>
        <p:spPr>
          <a:xfrm>
            <a:off x="844050" y="3046075"/>
            <a:ext cx="7455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el espacio a ocupar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)/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cantidad de puntos que caben en el espacio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/>
          <p:nvPr/>
        </p:nvSpPr>
        <p:spPr>
          <a:xfrm>
            <a:off x="311700" y="1398150"/>
            <a:ext cx="8520600" cy="1402200"/>
          </a:xfrm>
          <a:prstGeom prst="rect">
            <a:avLst/>
          </a:prstGeom>
          <a:noFill/>
          <a:ln cap="flat" cmpd="sng" w="114300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Posicionando bloques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748500" y="1487875"/>
            <a:ext cx="76470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()*(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)/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83" name="Google Shape;283;p37"/>
          <p:cNvSpPr txBox="1"/>
          <p:nvPr/>
        </p:nvSpPr>
        <p:spPr>
          <a:xfrm>
            <a:off x="844050" y="3046075"/>
            <a:ext cx="745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el espacio a ocupar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)/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cantidad de puntos que caben en el espacio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()*(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)/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elegir uno de estos puntos el azar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/>
          <p:nvPr/>
        </p:nvSpPr>
        <p:spPr>
          <a:xfrm>
            <a:off x="311700" y="1398150"/>
            <a:ext cx="8520600" cy="1402200"/>
          </a:xfrm>
          <a:prstGeom prst="rect">
            <a:avLst/>
          </a:prstGeom>
          <a:noFill/>
          <a:ln cap="flat" cmpd="sng" w="114300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Posicionando bloques</a:t>
            </a:r>
            <a:endParaRPr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748500" y="1487875"/>
            <a:ext cx="76470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()*(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)/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91" name="Google Shape;291;p38"/>
          <p:cNvSpPr txBox="1"/>
          <p:nvPr/>
        </p:nvSpPr>
        <p:spPr>
          <a:xfrm>
            <a:off x="844050" y="3046075"/>
            <a:ext cx="7455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el espacio a ocupar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)/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cantidad de puntos que caben en el espacio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()*(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)/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elegir uno de estos puntos el azar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()*(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)/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asegurarse de que es un entero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/>
          <p:nvPr/>
        </p:nvSpPr>
        <p:spPr>
          <a:xfrm>
            <a:off x="311700" y="1398150"/>
            <a:ext cx="8520600" cy="1402200"/>
          </a:xfrm>
          <a:prstGeom prst="rect">
            <a:avLst/>
          </a:prstGeom>
          <a:noFill/>
          <a:ln cap="flat" cmpd="sng" w="114300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Posicionando bloques</a:t>
            </a:r>
            <a:endParaRPr/>
          </a:p>
        </p:txBody>
      </p:sp>
      <p:sp>
        <p:nvSpPr>
          <p:cNvPr id="298" name="Google Shape;298;p39"/>
          <p:cNvSpPr txBox="1"/>
          <p:nvPr>
            <p:ph idx="1" type="body"/>
          </p:nvPr>
        </p:nvSpPr>
        <p:spPr>
          <a:xfrm>
            <a:off x="748500" y="1487875"/>
            <a:ext cx="76470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()*(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)/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99" name="Google Shape;299;p39"/>
          <p:cNvSpPr txBox="1"/>
          <p:nvPr/>
        </p:nvSpPr>
        <p:spPr>
          <a:xfrm>
            <a:off x="844050" y="3046075"/>
            <a:ext cx="7455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el espacio a ocupar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)/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cantidad de puntos que caben en el espacio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()*(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)/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elegir uno de estos puntos el azar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()*(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)/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asegurarse de que es un entero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obtener el valor del punto elegido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Muchas gracias por su atención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 más interesante de nuestro código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888" y="1892250"/>
            <a:ext cx="4030224" cy="403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Recibir Comandos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580400" y="1280775"/>
            <a:ext cx="59832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keyDowns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Rx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Observable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fromEvent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'keydown'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keyDowns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subscribe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'ArrowLeft'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playerInBoard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'l'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updatePlayer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'l'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player2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-= 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en" sz="13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'ArrowRight'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playerInBoard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updatePlayer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player2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Recibir Comandos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11700" y="1398150"/>
            <a:ext cx="8520600" cy="947100"/>
          </a:xfrm>
          <a:prstGeom prst="rect">
            <a:avLst/>
          </a:prstGeom>
          <a:noFill/>
          <a:ln cap="flat" cmpd="sng" w="114300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255050" y="1675500"/>
            <a:ext cx="6633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keyDowns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Rx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Observable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fromEvent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'keydown'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311700" y="3379350"/>
            <a:ext cx="8520600" cy="947100"/>
          </a:xfrm>
          <a:prstGeom prst="rect">
            <a:avLst/>
          </a:prstGeom>
          <a:noFill/>
          <a:ln cap="flat" cmpd="sng" w="114300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1255050" y="3656700"/>
            <a:ext cx="6633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keyUp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Rx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Observable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fromEvent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'keyup'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7"/>
          <p:cNvSpPr txBox="1"/>
          <p:nvPr>
            <p:ph idx="4294967295" type="subTitle"/>
          </p:nvPr>
        </p:nvSpPr>
        <p:spPr>
          <a:xfrm>
            <a:off x="2136750" y="2465989"/>
            <a:ext cx="4870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V/S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Recibir Comandos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311700" y="1398150"/>
            <a:ext cx="8520600" cy="1173600"/>
          </a:xfrm>
          <a:prstGeom prst="rect">
            <a:avLst/>
          </a:prstGeom>
          <a:noFill/>
          <a:ln cap="flat" cmpd="sng" w="114300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1255050" y="1675500"/>
            <a:ext cx="66339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keyDowns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Rx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Observable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fromEvent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'keydown'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keyDowns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subscribe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{ … }</a:t>
            </a:r>
            <a:endParaRPr sz="1350"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1875238" y="3076225"/>
            <a:ext cx="1323900" cy="289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8"/>
          <p:cNvCxnSpPr>
            <a:stCxn id="104" idx="1"/>
          </p:cNvCxnSpPr>
          <p:nvPr/>
        </p:nvCxnSpPr>
        <p:spPr>
          <a:xfrm flipH="1">
            <a:off x="924838" y="3220975"/>
            <a:ext cx="950400" cy="2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>
            <a:stCxn id="104" idx="3"/>
          </p:cNvCxnSpPr>
          <p:nvPr/>
        </p:nvCxnSpPr>
        <p:spPr>
          <a:xfrm>
            <a:off x="3199138" y="3220975"/>
            <a:ext cx="1019700" cy="2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8"/>
          <p:cNvSpPr/>
          <p:nvPr/>
        </p:nvSpPr>
        <p:spPr>
          <a:xfrm>
            <a:off x="5875563" y="3076225"/>
            <a:ext cx="1323900" cy="289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8"/>
          <p:cNvCxnSpPr>
            <a:stCxn id="107" idx="1"/>
          </p:cNvCxnSpPr>
          <p:nvPr/>
        </p:nvCxnSpPr>
        <p:spPr>
          <a:xfrm flipH="1">
            <a:off x="4925163" y="3220975"/>
            <a:ext cx="950400" cy="2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>
            <a:stCxn id="107" idx="3"/>
          </p:cNvCxnSpPr>
          <p:nvPr/>
        </p:nvCxnSpPr>
        <p:spPr>
          <a:xfrm>
            <a:off x="7199463" y="3220975"/>
            <a:ext cx="1019700" cy="2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Recibir Comandos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311700" y="1398150"/>
            <a:ext cx="8520600" cy="1173600"/>
          </a:xfrm>
          <a:prstGeom prst="rect">
            <a:avLst/>
          </a:prstGeom>
          <a:noFill/>
          <a:ln cap="flat" cmpd="sng" w="114300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1255050" y="1675500"/>
            <a:ext cx="66339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keyDowns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Rx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Observable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fromEvent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'keydown'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keyDowns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subscribe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{ … }</a:t>
            </a:r>
            <a:endParaRPr sz="1350"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1875238" y="3076225"/>
            <a:ext cx="1323900" cy="289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9"/>
          <p:cNvCxnSpPr>
            <a:stCxn id="117" idx="1"/>
          </p:cNvCxnSpPr>
          <p:nvPr/>
        </p:nvCxnSpPr>
        <p:spPr>
          <a:xfrm flipH="1">
            <a:off x="924838" y="3220975"/>
            <a:ext cx="950400" cy="2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9"/>
          <p:cNvCxnSpPr>
            <a:stCxn id="117" idx="3"/>
          </p:cNvCxnSpPr>
          <p:nvPr/>
        </p:nvCxnSpPr>
        <p:spPr>
          <a:xfrm>
            <a:off x="3199138" y="3220975"/>
            <a:ext cx="1019700" cy="2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9"/>
          <p:cNvSpPr/>
          <p:nvPr/>
        </p:nvSpPr>
        <p:spPr>
          <a:xfrm>
            <a:off x="5875563" y="3076225"/>
            <a:ext cx="1323900" cy="289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9"/>
          <p:cNvCxnSpPr>
            <a:stCxn id="120" idx="1"/>
          </p:cNvCxnSpPr>
          <p:nvPr/>
        </p:nvCxnSpPr>
        <p:spPr>
          <a:xfrm flipH="1">
            <a:off x="4925163" y="3220975"/>
            <a:ext cx="950400" cy="2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>
            <a:stCxn id="120" idx="3"/>
          </p:cNvCxnSpPr>
          <p:nvPr/>
        </p:nvCxnSpPr>
        <p:spPr>
          <a:xfrm>
            <a:off x="7199463" y="3220975"/>
            <a:ext cx="1019700" cy="2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513" y="3365725"/>
            <a:ext cx="2153367" cy="16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0017" y="3365725"/>
            <a:ext cx="1615025" cy="16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Recibir Comandos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11700" y="1398150"/>
            <a:ext cx="8520600" cy="1173600"/>
          </a:xfrm>
          <a:prstGeom prst="rect">
            <a:avLst/>
          </a:prstGeom>
          <a:noFill/>
          <a:ln cap="flat" cmpd="sng" w="114300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1255050" y="1675500"/>
            <a:ext cx="66339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keyDowns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Rx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Observable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fromEvent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'keydown'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keyDowns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subscribe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3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3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{ … }</a:t>
            </a:r>
            <a:endParaRPr sz="1350"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1875238" y="3076225"/>
            <a:ext cx="1323900" cy="289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20"/>
          <p:cNvCxnSpPr>
            <a:stCxn id="132" idx="1"/>
          </p:cNvCxnSpPr>
          <p:nvPr/>
        </p:nvCxnSpPr>
        <p:spPr>
          <a:xfrm flipH="1">
            <a:off x="924838" y="3220975"/>
            <a:ext cx="950400" cy="2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0"/>
          <p:cNvCxnSpPr>
            <a:stCxn id="132" idx="3"/>
          </p:cNvCxnSpPr>
          <p:nvPr/>
        </p:nvCxnSpPr>
        <p:spPr>
          <a:xfrm>
            <a:off x="3199138" y="3220975"/>
            <a:ext cx="1019700" cy="2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0"/>
          <p:cNvSpPr/>
          <p:nvPr/>
        </p:nvSpPr>
        <p:spPr>
          <a:xfrm>
            <a:off x="5875563" y="3076225"/>
            <a:ext cx="1323900" cy="289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20"/>
          <p:cNvCxnSpPr>
            <a:stCxn id="135" idx="1"/>
          </p:cNvCxnSpPr>
          <p:nvPr/>
        </p:nvCxnSpPr>
        <p:spPr>
          <a:xfrm flipH="1">
            <a:off x="4925163" y="3220975"/>
            <a:ext cx="950400" cy="2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0"/>
          <p:cNvCxnSpPr>
            <a:stCxn id="135" idx="3"/>
          </p:cNvCxnSpPr>
          <p:nvPr/>
        </p:nvCxnSpPr>
        <p:spPr>
          <a:xfrm>
            <a:off x="7199463" y="3220975"/>
            <a:ext cx="1019700" cy="2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513" y="3365725"/>
            <a:ext cx="2153367" cy="16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0017" y="3365725"/>
            <a:ext cx="1615025" cy="16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/>
          <p:nvPr/>
        </p:nvSpPr>
        <p:spPr>
          <a:xfrm>
            <a:off x="1585125" y="4053500"/>
            <a:ext cx="790200" cy="7776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2695850" y="4053500"/>
            <a:ext cx="790200" cy="7776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5589200" y="4053500"/>
            <a:ext cx="790200" cy="7776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6687350" y="4053500"/>
            <a:ext cx="790200" cy="7776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 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1228350" y="1252550"/>
            <a:ext cx="6687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"start-button"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13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Rx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Observable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interval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50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subscribe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blocks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ball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boardSize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'end'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'GAME OVER'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50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unsubscribe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en" sz="13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moveBall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updateBall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ball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ball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