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Red Hat Display"/>
      <p:regular r:id="rId50"/>
      <p:bold r:id="rId51"/>
      <p:italic r:id="rId52"/>
      <p:boldItalic r:id="rId53"/>
    </p:embeddedFont>
    <p:embeddedFont>
      <p:font typeface="Red Hat Text"/>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edHatDisplay-bold.fntdata"/><Relationship Id="rId50" Type="http://schemas.openxmlformats.org/officeDocument/2006/relationships/font" Target="fonts/RedHatDisplay-regular.fntdata"/><Relationship Id="rId53" Type="http://schemas.openxmlformats.org/officeDocument/2006/relationships/font" Target="fonts/RedHatDisplay-boldItalic.fntdata"/><Relationship Id="rId52" Type="http://schemas.openxmlformats.org/officeDocument/2006/relationships/font" Target="fonts/RedHatDisplay-italic.fntdata"/><Relationship Id="rId11" Type="http://schemas.openxmlformats.org/officeDocument/2006/relationships/slide" Target="slides/slide7.xml"/><Relationship Id="rId55" Type="http://schemas.openxmlformats.org/officeDocument/2006/relationships/font" Target="fonts/RedHatText-bold.fntdata"/><Relationship Id="rId10" Type="http://schemas.openxmlformats.org/officeDocument/2006/relationships/slide" Target="slides/slide6.xml"/><Relationship Id="rId54" Type="http://schemas.openxmlformats.org/officeDocument/2006/relationships/font" Target="fonts/RedHatText-regular.fntdata"/><Relationship Id="rId13" Type="http://schemas.openxmlformats.org/officeDocument/2006/relationships/slide" Target="slides/slide9.xml"/><Relationship Id="rId57" Type="http://schemas.openxmlformats.org/officeDocument/2006/relationships/font" Target="fonts/RedHatText-boldItalic.fntdata"/><Relationship Id="rId12" Type="http://schemas.openxmlformats.org/officeDocument/2006/relationships/slide" Target="slides/slide8.xml"/><Relationship Id="rId56" Type="http://schemas.openxmlformats.org/officeDocument/2006/relationships/font" Target="fonts/RedHatTex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f21677804_4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f21677804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f21677804_4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f21677804_4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21677804_4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f21677804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f21677804_4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f21677804_4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f21677804_4_2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f21677804_4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f21677804_4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f21677804_4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f21677804_4_2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f21677804_4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f21677804_4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f21677804_4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1f21677804_4_3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1f21677804_4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f21677804_4_4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f21677804_4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a99d2cbf4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a99d2cbf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f21677804_4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f21677804_4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f21677804_4_4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1f21677804_4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1f21677804_4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1f21677804_4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1f21677804_4_3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1f21677804_4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1f21677804_4_8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1f21677804_4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1f21677804_4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1f21677804_4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1f21677804_4_6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1f21677804_4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f21677804_4_6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1f21677804_4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1f21677804_4_6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1f21677804_4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1f21677804_4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1f21677804_4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7d90c6365_8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7d90c6365_8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1f21677804_4_7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1f21677804_4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1f21677804_4_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1f21677804_4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f21677804_4_7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1f21677804_4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1f21677804_4_8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1f21677804_4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1f21677804_4_8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1f21677804_4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1f21677804_4_8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1f21677804_4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1f2167703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1f21677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1a99d2cbf4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1a99d2cbf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11a99d2cbf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11a99d2cb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11a99d2cbf4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11a99d2cbf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f2167703e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f216770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1a99d2cbf4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1a99d2cb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1a99d2cbf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11a99d2cb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1a99d2cbf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1a99d2cbf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1a99d2cbf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1a99d2cb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cd1407d847_13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cd1407d847_1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1a99d2cbf4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1a99d2cbf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f2167703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f216770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2167703e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216770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f2167703e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f216770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f2167703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f2167703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f21677804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f2167780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9"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2" name="Google Shape;12;p2"/>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6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4" name="Google Shape;64;p1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5" name="Shape 65"/>
        <p:cNvGrpSpPr/>
        <p:nvPr/>
      </p:nvGrpSpPr>
      <p:grpSpPr>
        <a:xfrm>
          <a:off x="0" y="0"/>
          <a:ext cx="0" cy="0"/>
          <a:chOff x="0" y="0"/>
          <a:chExt cx="0" cy="0"/>
        </a:xfrm>
      </p:grpSpPr>
      <p:sp>
        <p:nvSpPr>
          <p:cNvPr id="66" name="Google Shape;66;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8" name="Google Shape;68;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13"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 name="Google Shape;16;p3"/>
          <p:cNvSpPr txBox="1"/>
          <p:nvPr>
            <p:ph type="ctrTitle"/>
          </p:nvPr>
        </p:nvSpPr>
        <p:spPr>
          <a:xfrm>
            <a:off x="2475275" y="2003875"/>
            <a:ext cx="5813400" cy="6681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p:txBody>
      </p:sp>
      <p:sp>
        <p:nvSpPr>
          <p:cNvPr id="17" name="Google Shape;17;p3"/>
          <p:cNvSpPr txBox="1"/>
          <p:nvPr>
            <p:ph idx="1" type="subTitle"/>
          </p:nvPr>
        </p:nvSpPr>
        <p:spPr>
          <a:xfrm>
            <a:off x="2475275" y="2769050"/>
            <a:ext cx="5813400" cy="3705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rot="10800000">
            <a:off x="4091600" y="0"/>
            <a:ext cx="960900" cy="1194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 name="Google Shape;21;p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2" name="Google Shape;22;p4"/>
          <p:cNvSpPr txBox="1"/>
          <p:nvPr>
            <p:ph idx="1" type="body"/>
          </p:nvPr>
        </p:nvSpPr>
        <p:spPr>
          <a:xfrm>
            <a:off x="1441500" y="1194900"/>
            <a:ext cx="6261300" cy="2753700"/>
          </a:xfrm>
          <a:prstGeom prst="rect">
            <a:avLst/>
          </a:prstGeom>
        </p:spPr>
        <p:txBody>
          <a:bodyPr anchorCtr="0" anchor="ctr" bIns="0" lIns="0" spcFirstLastPara="1" rIns="0" wrap="square" tIns="0">
            <a:noAutofit/>
          </a:bodyPr>
          <a:lstStyle>
            <a:lvl1pPr indent="-419100" lvl="0" marL="457200" rtl="0" algn="ctr">
              <a:spcBef>
                <a:spcPts val="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1pPr>
            <a:lvl2pPr indent="-419100" lvl="1" marL="914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2pPr>
            <a:lvl3pPr indent="-419100" lvl="2" marL="1371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3pPr>
            <a:lvl4pPr indent="-419100" lvl="3" marL="18288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4pPr>
            <a:lvl5pPr indent="-419100" lvl="4" marL="22860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5pPr>
            <a:lvl6pPr indent="-419100" lvl="5" marL="27432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6pPr>
            <a:lvl7pPr indent="-419100" lvl="6" marL="32004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7pPr>
            <a:lvl8pPr indent="-419100" lvl="7" marL="3657600" rtl="0" algn="ctr">
              <a:spcBef>
                <a:spcPts val="800"/>
              </a:spcBef>
              <a:spcAft>
                <a:spcPts val="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8pPr>
            <a:lvl9pPr indent="-419100" lvl="8" marL="4114800" rtl="0" algn="ctr">
              <a:spcBef>
                <a:spcPts val="800"/>
              </a:spcBef>
              <a:spcAft>
                <a:spcPts val="800"/>
              </a:spcAft>
              <a:buClr>
                <a:schemeClr val="accent5"/>
              </a:buClr>
              <a:buSzPts val="3000"/>
              <a:buFont typeface="Red Hat Display"/>
              <a:buChar char="■"/>
              <a:defRPr b="1" sz="3000">
                <a:solidFill>
                  <a:schemeClr val="accent5"/>
                </a:solidFill>
                <a:latin typeface="Red Hat Display"/>
                <a:ea typeface="Red Hat Display"/>
                <a:cs typeface="Red Hat Display"/>
                <a:sym typeface="Red Hat Display"/>
              </a:defRPr>
            </a:lvl9pPr>
          </a:lstStyle>
          <a:p/>
        </p:txBody>
      </p:sp>
      <p:sp>
        <p:nvSpPr>
          <p:cNvPr id="23" name="Google Shape;23;p4"/>
          <p:cNvSpPr txBox="1"/>
          <p:nvPr/>
        </p:nvSpPr>
        <p:spPr>
          <a:xfrm>
            <a:off x="3593400" y="40520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p:nvPr>
            <p:ph idx="12" type="sldNum"/>
          </p:nvPr>
        </p:nvSpPr>
        <p:spPr>
          <a:xfrm>
            <a:off x="4091600" y="4717600"/>
            <a:ext cx="9609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 name="Google Shape;28;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5"/>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5"/>
          <p:cNvSpPr txBox="1"/>
          <p:nvPr>
            <p:ph idx="1" type="body"/>
          </p:nvPr>
        </p:nvSpPr>
        <p:spPr>
          <a:xfrm>
            <a:off x="1044475" y="1468375"/>
            <a:ext cx="7207500" cy="27576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1" name="Google Shape;31;p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 name="Google Shape;34;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5" name="Google Shape;35;p6"/>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6"/>
          <p:cNvSpPr txBox="1"/>
          <p:nvPr>
            <p:ph idx="1" type="body"/>
          </p:nvPr>
        </p:nvSpPr>
        <p:spPr>
          <a:xfrm>
            <a:off x="1044350"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7" name="Google Shape;37;p6"/>
          <p:cNvSpPr txBox="1"/>
          <p:nvPr>
            <p:ph idx="2" type="body"/>
          </p:nvPr>
        </p:nvSpPr>
        <p:spPr>
          <a:xfrm>
            <a:off x="4884415" y="1468375"/>
            <a:ext cx="3367500" cy="289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38" name="Google Shape;38;p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9" name="Shape 39"/>
        <p:cNvGrpSpPr/>
        <p:nvPr/>
      </p:nvGrpSpPr>
      <p:grpSpPr>
        <a:xfrm>
          <a:off x="0" y="0"/>
          <a:ext cx="0" cy="0"/>
          <a:chOff x="0" y="0"/>
          <a:chExt cx="0" cy="0"/>
        </a:xfrm>
      </p:grpSpPr>
      <p:sp>
        <p:nvSpPr>
          <p:cNvPr id="40" name="Google Shape;40;p7"/>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 name="Google Shape;41;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2" name="Google Shape;42;p7"/>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7"/>
          <p:cNvSpPr txBox="1"/>
          <p:nvPr>
            <p:ph idx="1" type="body"/>
          </p:nvPr>
        </p:nvSpPr>
        <p:spPr>
          <a:xfrm>
            <a:off x="1044446"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4" name="Google Shape;44;p7"/>
          <p:cNvSpPr txBox="1"/>
          <p:nvPr>
            <p:ph idx="2" type="body"/>
          </p:nvPr>
        </p:nvSpPr>
        <p:spPr>
          <a:xfrm>
            <a:off x="3525597"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5" name="Google Shape;45;p7"/>
          <p:cNvSpPr txBox="1"/>
          <p:nvPr>
            <p:ph idx="3" type="body"/>
          </p:nvPr>
        </p:nvSpPr>
        <p:spPr>
          <a:xfrm>
            <a:off x="6006748" y="1468375"/>
            <a:ext cx="2245200" cy="30090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46" name="Google Shape;46;p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 name="Google Shape;49;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8"/>
          <p:cNvSpPr txBox="1"/>
          <p:nvPr>
            <p:ph type="title"/>
          </p:nvPr>
        </p:nvSpPr>
        <p:spPr>
          <a:xfrm>
            <a:off x="1044475" y="742575"/>
            <a:ext cx="7207500" cy="633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1" name="Google Shape;51;p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9"/>
          <p:cNvSpPr/>
          <p:nvPr/>
        </p:nvSpPr>
        <p:spPr>
          <a:xfrm>
            <a:off x="4255350" y="418265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5" name="Google Shape;55;p9"/>
          <p:cNvSpPr txBox="1"/>
          <p:nvPr>
            <p:ph idx="1" type="body"/>
          </p:nvPr>
        </p:nvSpPr>
        <p:spPr>
          <a:xfrm>
            <a:off x="855300" y="3872900"/>
            <a:ext cx="7433400" cy="282300"/>
          </a:xfrm>
          <a:prstGeom prst="rect">
            <a:avLst/>
          </a:prstGeom>
        </p:spPr>
        <p:txBody>
          <a:bodyPr anchorCtr="0" anchor="t" bIns="0" lIns="0" spcFirstLastPara="1" rIns="0" wrap="square" tIns="0">
            <a:noAutofit/>
          </a:bodyPr>
          <a:lstStyle>
            <a:lvl1pPr indent="-228600" lvl="0" marL="457200" rtl="0" algn="ctr">
              <a:spcBef>
                <a:spcPts val="0"/>
              </a:spcBef>
              <a:spcAft>
                <a:spcPts val="800"/>
              </a:spcAft>
              <a:buSzPts val="1600"/>
              <a:buNone/>
              <a:defRPr sz="1600"/>
            </a:lvl1pPr>
          </a:lstStyle>
          <a:p/>
        </p:txBody>
      </p:sp>
      <p:sp>
        <p:nvSpPr>
          <p:cNvPr id="56" name="Google Shape;56;p9"/>
          <p:cNvSpPr txBox="1"/>
          <p:nvPr>
            <p:ph idx="12" type="sldNum"/>
          </p:nvPr>
        </p:nvSpPr>
        <p:spPr>
          <a:xfrm>
            <a:off x="4255350" y="4717625"/>
            <a:ext cx="633300" cy="4260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57"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Google Shape;60;p1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4475" y="742575"/>
            <a:ext cx="7207500" cy="6333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b="1" sz="3200">
                <a:solidFill>
                  <a:schemeClr val="accent4"/>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1044475" y="1468375"/>
            <a:ext cx="7207500" cy="27576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indent="-381000" lvl="1" marL="9144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indent="-381000" lvl="2" marL="13716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indent="-381000" lvl="3" marL="18288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indent="-381000" lvl="4" marL="2286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indent="-381000" lvl="5" marL="27432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indent="-381000" lvl="6" marL="32004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indent="-381000" lvl="7" marL="36576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indent="-381000" lvl="8" marL="41148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p:txBody>
      </p:sp>
      <p:sp>
        <p:nvSpPr>
          <p:cNvPr id="8" name="Google Shape;8;p1"/>
          <p:cNvSpPr txBox="1"/>
          <p:nvPr>
            <p:ph idx="12" type="sldNum"/>
          </p:nvPr>
        </p:nvSpPr>
        <p:spPr>
          <a:xfrm>
            <a:off x="8619825" y="4630250"/>
            <a:ext cx="524100" cy="513300"/>
          </a:xfrm>
          <a:prstGeom prst="rect">
            <a:avLst/>
          </a:prstGeom>
          <a:noFill/>
          <a:ln>
            <a:noFill/>
          </a:ln>
        </p:spPr>
        <p:txBody>
          <a:bodyPr anchorCtr="0" anchor="ctr" bIns="0" lIns="0" spcFirstLastPara="1" rIns="0" wrap="square" tIns="0">
            <a:noAutofit/>
          </a:bodyPr>
          <a:lstStyle>
            <a:lvl1pPr lvl="0" rtl="0" algn="ctr">
              <a:buNone/>
              <a:defRPr b="1" sz="1300">
                <a:solidFill>
                  <a:schemeClr val="dk2"/>
                </a:solidFill>
                <a:latin typeface="Red Hat Display"/>
                <a:ea typeface="Red Hat Display"/>
                <a:cs typeface="Red Hat Display"/>
                <a:sym typeface="Red Hat Display"/>
              </a:defRPr>
            </a:lvl1pPr>
            <a:lvl2pPr lvl="1" rtl="0" algn="ctr">
              <a:buNone/>
              <a:defRPr b="1" sz="1300">
                <a:solidFill>
                  <a:schemeClr val="dk2"/>
                </a:solidFill>
                <a:latin typeface="Red Hat Display"/>
                <a:ea typeface="Red Hat Display"/>
                <a:cs typeface="Red Hat Display"/>
                <a:sym typeface="Red Hat Display"/>
              </a:defRPr>
            </a:lvl2pPr>
            <a:lvl3pPr lvl="2" rtl="0" algn="ctr">
              <a:buNone/>
              <a:defRPr b="1" sz="1300">
                <a:solidFill>
                  <a:schemeClr val="dk2"/>
                </a:solidFill>
                <a:latin typeface="Red Hat Display"/>
                <a:ea typeface="Red Hat Display"/>
                <a:cs typeface="Red Hat Display"/>
                <a:sym typeface="Red Hat Display"/>
              </a:defRPr>
            </a:lvl3pPr>
            <a:lvl4pPr lvl="3" rtl="0" algn="ctr">
              <a:buNone/>
              <a:defRPr b="1" sz="1300">
                <a:solidFill>
                  <a:schemeClr val="dk2"/>
                </a:solidFill>
                <a:latin typeface="Red Hat Display"/>
                <a:ea typeface="Red Hat Display"/>
                <a:cs typeface="Red Hat Display"/>
                <a:sym typeface="Red Hat Display"/>
              </a:defRPr>
            </a:lvl4pPr>
            <a:lvl5pPr lvl="4" rtl="0" algn="ctr">
              <a:buNone/>
              <a:defRPr b="1" sz="1300">
                <a:solidFill>
                  <a:schemeClr val="dk2"/>
                </a:solidFill>
                <a:latin typeface="Red Hat Display"/>
                <a:ea typeface="Red Hat Display"/>
                <a:cs typeface="Red Hat Display"/>
                <a:sym typeface="Red Hat Display"/>
              </a:defRPr>
            </a:lvl5pPr>
            <a:lvl6pPr lvl="5" rtl="0" algn="ctr">
              <a:buNone/>
              <a:defRPr b="1" sz="1300">
                <a:solidFill>
                  <a:schemeClr val="dk2"/>
                </a:solidFill>
                <a:latin typeface="Red Hat Display"/>
                <a:ea typeface="Red Hat Display"/>
                <a:cs typeface="Red Hat Display"/>
                <a:sym typeface="Red Hat Display"/>
              </a:defRPr>
            </a:lvl6pPr>
            <a:lvl7pPr lvl="6" rtl="0" algn="ctr">
              <a:buNone/>
              <a:defRPr b="1" sz="1300">
                <a:solidFill>
                  <a:schemeClr val="dk2"/>
                </a:solidFill>
                <a:latin typeface="Red Hat Display"/>
                <a:ea typeface="Red Hat Display"/>
                <a:cs typeface="Red Hat Display"/>
                <a:sym typeface="Red Hat Display"/>
              </a:defRPr>
            </a:lvl7pPr>
            <a:lvl8pPr lvl="7" rtl="0" algn="ctr">
              <a:buNone/>
              <a:defRPr b="1" sz="1300">
                <a:solidFill>
                  <a:schemeClr val="dk2"/>
                </a:solidFill>
                <a:latin typeface="Red Hat Display"/>
                <a:ea typeface="Red Hat Display"/>
                <a:cs typeface="Red Hat Display"/>
                <a:sym typeface="Red Hat Display"/>
              </a:defRPr>
            </a:lvl8pPr>
            <a:lvl9pPr lvl="8" rtl="0" algn="ctr">
              <a:buNone/>
              <a:defRPr b="1" sz="13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3"/>
          <p:cNvSpPr txBox="1"/>
          <p:nvPr>
            <p:ph type="ctrTitle"/>
          </p:nvPr>
        </p:nvSpPr>
        <p:spPr>
          <a:xfrm>
            <a:off x="4207975" y="1510600"/>
            <a:ext cx="4047900" cy="212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Desarrollo </a:t>
            </a:r>
            <a:r>
              <a:rPr lang="en">
                <a:solidFill>
                  <a:schemeClr val="accent1"/>
                </a:solidFill>
              </a:rPr>
              <a:t>Funcional</a:t>
            </a:r>
            <a:endParaRPr/>
          </a:p>
        </p:txBody>
      </p:sp>
      <p:sp>
        <p:nvSpPr>
          <p:cNvPr id="74" name="Google Shape;74;p13"/>
          <p:cNvSpPr txBox="1"/>
          <p:nvPr>
            <p:ph type="ctrTitle"/>
          </p:nvPr>
        </p:nvSpPr>
        <p:spPr>
          <a:xfrm>
            <a:off x="6876375" y="3546100"/>
            <a:ext cx="1700400" cy="108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Juan Pablo Contreras</a:t>
            </a:r>
            <a:endParaRPr sz="1200"/>
          </a:p>
          <a:p>
            <a:pPr indent="0" lvl="0" marL="0" rtl="0" algn="l">
              <a:spcBef>
                <a:spcPts val="0"/>
              </a:spcBef>
              <a:spcAft>
                <a:spcPts val="0"/>
              </a:spcAft>
              <a:buNone/>
            </a:pPr>
            <a:r>
              <a:rPr lang="en" sz="1200">
                <a:solidFill>
                  <a:schemeClr val="accent1"/>
                </a:solidFill>
              </a:rPr>
              <a:t>Rodrigo Heiremans</a:t>
            </a:r>
            <a:endParaRPr sz="1200">
              <a:solidFill>
                <a:schemeClr val="accent1"/>
              </a:solidFill>
            </a:endParaRPr>
          </a:p>
          <a:p>
            <a:pPr indent="0" lvl="0" marL="0" rtl="0" algn="l">
              <a:spcBef>
                <a:spcPts val="0"/>
              </a:spcBef>
              <a:spcAft>
                <a:spcPts val="0"/>
              </a:spcAft>
              <a:buNone/>
            </a:pPr>
            <a:r>
              <a:rPr lang="en" sz="1200"/>
              <a:t>Matias Perez</a:t>
            </a:r>
            <a:endParaRPr sz="1200">
              <a:solidFill>
                <a:schemeClr val="accent1"/>
              </a:solidFill>
            </a:endParaRPr>
          </a:p>
        </p:txBody>
      </p:sp>
      <p:sp>
        <p:nvSpPr>
          <p:cNvPr id="75" name="Google Shape;75;p13"/>
          <p:cNvSpPr txBox="1"/>
          <p:nvPr>
            <p:ph type="ctrTitle"/>
          </p:nvPr>
        </p:nvSpPr>
        <p:spPr>
          <a:xfrm>
            <a:off x="3546050" y="3632800"/>
            <a:ext cx="1700400" cy="108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200"/>
              <a:t>Grupo 6</a:t>
            </a:r>
            <a:endParaRPr sz="1200"/>
          </a:p>
          <a:p>
            <a:pPr indent="0" lvl="0" marL="0" rtl="0" algn="l">
              <a:spcBef>
                <a:spcPts val="0"/>
              </a:spcBef>
              <a:spcAft>
                <a:spcPts val="0"/>
              </a:spcAft>
              <a:buNone/>
            </a:pPr>
            <a:r>
              <a:rPr lang="en" sz="1200">
                <a:solidFill>
                  <a:schemeClr val="accent2"/>
                </a:solidFill>
              </a:rPr>
              <a:t>Sección 1</a:t>
            </a:r>
            <a:endParaRPr sz="1200">
              <a:solidFill>
                <a:schemeClr val="accent2"/>
              </a:solidFill>
            </a:endParaRPr>
          </a:p>
        </p:txBody>
      </p:sp>
      <p:pic>
        <p:nvPicPr>
          <p:cNvPr id="76" name="Google Shape;76;p13"/>
          <p:cNvPicPr preferRelativeResize="0"/>
          <p:nvPr/>
        </p:nvPicPr>
        <p:blipFill>
          <a:blip r:embed="rId3">
            <a:alphaModFix/>
          </a:blip>
          <a:stretch>
            <a:fillRect/>
          </a:stretch>
        </p:blipFill>
        <p:spPr>
          <a:xfrm>
            <a:off x="746250" y="1329800"/>
            <a:ext cx="2303000" cy="230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play_game()</a:t>
            </a:r>
            <a:endParaRPr sz="1800">
              <a:solidFill>
                <a:srgbClr val="98C379"/>
              </a:solidFill>
            </a:endParaRPr>
          </a:p>
        </p:txBody>
      </p:sp>
      <p:sp>
        <p:nvSpPr>
          <p:cNvPr id="171" name="Google Shape;171;p2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72" name="Google Shape;172;p22"/>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173" name="Google Shape;173;p22"/>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174" name="Google Shape;174;p22"/>
          <p:cNvCxnSpPr>
            <a:stCxn id="170" idx="3"/>
            <a:endCxn id="172"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2"/>
          <p:cNvCxnSpPr>
            <a:stCxn id="170" idx="2"/>
            <a:endCxn id="173"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2"/>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177" name="Google Shape;177;p22"/>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178" name="Google Shape;178;p22"/>
          <p:cNvCxnSpPr>
            <a:stCxn id="173" idx="2"/>
            <a:endCxn id="176"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2"/>
          <p:cNvCxnSpPr>
            <a:stCxn id="176" idx="2"/>
            <a:endCxn id="177"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2"/>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181" name="Google Shape;181;p22"/>
          <p:cNvCxnSpPr>
            <a:endCxn id="180"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22"/>
          <p:cNvCxnSpPr>
            <a:stCxn id="180" idx="2"/>
            <a:endCxn id="177"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2"/>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184" name="Google Shape;184;p22"/>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185" name="Google Shape;185;p22"/>
          <p:cNvCxnSpPr>
            <a:endCxn id="184"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2"/>
          <p:cNvCxnSpPr>
            <a:stCxn id="180" idx="2"/>
            <a:endCxn id="183"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2"/>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188" name="Google Shape;188;p22"/>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189" name="Google Shape;189;p22"/>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190" name="Google Shape;190;p22"/>
          <p:cNvCxnSpPr>
            <a:stCxn id="183" idx="2"/>
            <a:endCxn id="189"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2"/>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192" name="Google Shape;192;p22"/>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193" name="Google Shape;193;p22"/>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199" name="Google Shape;199;p2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00" name="Google Shape;200;p23"/>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201" name="Google Shape;201;p23"/>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init_game()</a:t>
            </a:r>
            <a:endParaRPr sz="1800">
              <a:solidFill>
                <a:srgbClr val="98C379"/>
              </a:solidFill>
            </a:endParaRPr>
          </a:p>
        </p:txBody>
      </p:sp>
      <p:cxnSp>
        <p:nvCxnSpPr>
          <p:cNvPr id="202" name="Google Shape;202;p23"/>
          <p:cNvCxnSpPr>
            <a:stCxn id="198" idx="3"/>
            <a:endCxn id="200"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3"/>
          <p:cNvCxnSpPr>
            <a:stCxn id="198" idx="2"/>
            <a:endCxn id="201"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3"/>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205" name="Google Shape;205;p23"/>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206" name="Google Shape;206;p23"/>
          <p:cNvCxnSpPr>
            <a:stCxn id="201" idx="2"/>
            <a:endCxn id="204"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3"/>
          <p:cNvCxnSpPr>
            <a:stCxn id="204" idx="2"/>
            <a:endCxn id="205"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3"/>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209" name="Google Shape;209;p23"/>
          <p:cNvCxnSpPr>
            <a:endCxn id="208"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3"/>
          <p:cNvCxnSpPr>
            <a:stCxn id="208" idx="2"/>
            <a:endCxn id="205"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3"/>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212" name="Google Shape;212;p23"/>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213" name="Google Shape;213;p23"/>
          <p:cNvCxnSpPr>
            <a:endCxn id="212"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3"/>
          <p:cNvCxnSpPr>
            <a:stCxn id="208" idx="2"/>
            <a:endCxn id="211"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3"/>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216" name="Google Shape;216;p23"/>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217" name="Google Shape;217;p23"/>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218" name="Google Shape;218;p23"/>
          <p:cNvCxnSpPr>
            <a:stCxn id="211" idx="2"/>
            <a:endCxn id="217"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3"/>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220" name="Google Shape;220;p23"/>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221" name="Google Shape;221;p23"/>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227" name="Google Shape;227;p2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28" name="Google Shape;228;p24"/>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229" name="Google Shape;229;p24"/>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230" name="Google Shape;230;p24"/>
          <p:cNvCxnSpPr>
            <a:stCxn id="226" idx="3"/>
            <a:endCxn id="228"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4"/>
          <p:cNvCxnSpPr>
            <a:stCxn id="226" idx="2"/>
            <a:endCxn id="229"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4"/>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player_hash501()</a:t>
            </a:r>
            <a:endParaRPr sz="1800">
              <a:solidFill>
                <a:srgbClr val="98C379"/>
              </a:solidFill>
            </a:endParaRPr>
          </a:p>
        </p:txBody>
      </p:sp>
      <p:sp>
        <p:nvSpPr>
          <p:cNvPr id="233" name="Google Shape;233;p24"/>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234" name="Google Shape;234;p24"/>
          <p:cNvCxnSpPr>
            <a:stCxn id="229" idx="2"/>
            <a:endCxn id="232"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24"/>
          <p:cNvCxnSpPr>
            <a:stCxn id="232" idx="2"/>
            <a:endCxn id="233"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24"/>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237" name="Google Shape;237;p24"/>
          <p:cNvCxnSpPr>
            <a:endCxn id="236"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4"/>
          <p:cNvCxnSpPr>
            <a:stCxn id="236" idx="2"/>
            <a:endCxn id="233"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4"/>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240" name="Google Shape;240;p24"/>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241" name="Google Shape;241;p24"/>
          <p:cNvCxnSpPr>
            <a:endCxn id="240"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4"/>
          <p:cNvCxnSpPr>
            <a:stCxn id="236" idx="2"/>
            <a:endCxn id="239"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24"/>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244" name="Google Shape;244;p24"/>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245" name="Google Shape;245;p24"/>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246" name="Google Shape;246;p24"/>
          <p:cNvCxnSpPr>
            <a:stCxn id="239" idx="2"/>
            <a:endCxn id="245"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4"/>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248" name="Google Shape;248;p24"/>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249" name="Google Shape;249;p24"/>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255" name="Google Shape;255;p2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56" name="Google Shape;256;p25"/>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257" name="Google Shape;257;p25"/>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258" name="Google Shape;258;p25"/>
          <p:cNvCxnSpPr>
            <a:stCxn id="254" idx="3"/>
            <a:endCxn id="256"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25"/>
          <p:cNvCxnSpPr>
            <a:stCxn id="254" idx="2"/>
            <a:endCxn id="257"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25"/>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261" name="Google Shape;261;p25"/>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player_hash()</a:t>
            </a:r>
            <a:endParaRPr sz="1800">
              <a:solidFill>
                <a:srgbClr val="98C379"/>
              </a:solidFill>
            </a:endParaRPr>
          </a:p>
        </p:txBody>
      </p:sp>
      <p:cxnSp>
        <p:nvCxnSpPr>
          <p:cNvPr id="262" name="Google Shape;262;p25"/>
          <p:cNvCxnSpPr>
            <a:stCxn id="257" idx="2"/>
            <a:endCxn id="260"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5"/>
          <p:cNvCxnSpPr>
            <a:stCxn id="260" idx="2"/>
            <a:endCxn id="261"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25"/>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265" name="Google Shape;265;p25"/>
          <p:cNvCxnSpPr>
            <a:endCxn id="264"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5"/>
          <p:cNvCxnSpPr>
            <a:stCxn id="264" idx="2"/>
            <a:endCxn id="261"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267" name="Google Shape;267;p25"/>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268" name="Google Shape;268;p25"/>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269" name="Google Shape;269;p25"/>
          <p:cNvCxnSpPr>
            <a:endCxn id="268"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5"/>
          <p:cNvCxnSpPr>
            <a:stCxn id="264" idx="2"/>
            <a:endCxn id="267"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5"/>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272" name="Google Shape;272;p25"/>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273" name="Google Shape;273;p25"/>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274" name="Google Shape;274;p25"/>
          <p:cNvCxnSpPr>
            <a:stCxn id="267" idx="2"/>
            <a:endCxn id="273"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25"/>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276" name="Google Shape;276;p25"/>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277" name="Google Shape;277;p25"/>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play_game()</a:t>
            </a:r>
            <a:endParaRPr sz="1800">
              <a:solidFill>
                <a:srgbClr val="98C379"/>
              </a:solidFill>
            </a:endParaRPr>
          </a:p>
        </p:txBody>
      </p:sp>
      <p:sp>
        <p:nvSpPr>
          <p:cNvPr id="283" name="Google Shape;283;p2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4" name="Google Shape;284;p26"/>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285" name="Google Shape;285;p26"/>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286" name="Google Shape;286;p26"/>
          <p:cNvCxnSpPr>
            <a:stCxn id="282" idx="3"/>
            <a:endCxn id="284"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26"/>
          <p:cNvCxnSpPr>
            <a:stCxn id="282" idx="2"/>
            <a:endCxn id="285"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288" name="Google Shape;288;p26"/>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289" name="Google Shape;289;p26"/>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290" name="Google Shape;290;p26"/>
          <p:cNvCxnSpPr>
            <a:stCxn id="285" idx="2"/>
            <a:endCxn id="288"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26"/>
          <p:cNvCxnSpPr>
            <a:stCxn id="288" idx="2"/>
            <a:endCxn id="289"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26"/>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293" name="Google Shape;293;p26"/>
          <p:cNvCxnSpPr>
            <a:endCxn id="292"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6"/>
          <p:cNvCxnSpPr>
            <a:stCxn id="292" idx="2"/>
            <a:endCxn id="289"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295" name="Google Shape;295;p26"/>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296" name="Google Shape;296;p26"/>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297" name="Google Shape;297;p26"/>
          <p:cNvCxnSpPr>
            <a:endCxn id="296"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26"/>
          <p:cNvCxnSpPr>
            <a:stCxn id="292" idx="2"/>
            <a:endCxn id="295"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6"/>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300" name="Google Shape;300;p26"/>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301" name="Google Shape;301;p26"/>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302" name="Google Shape;302;p26"/>
          <p:cNvCxnSpPr>
            <a:stCxn id="295" idx="2"/>
            <a:endCxn id="301"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26"/>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304" name="Google Shape;304;p26"/>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305" name="Google Shape;305;p26"/>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306" name="Google Shape;306;p26"/>
          <p:cNvSpPr/>
          <p:nvPr/>
        </p:nvSpPr>
        <p:spPr>
          <a:xfrm>
            <a:off x="2640400" y="652921"/>
            <a:ext cx="1700425" cy="456050"/>
          </a:xfrm>
          <a:custGeom>
            <a:rect b="b" l="l" r="r" t="t"/>
            <a:pathLst>
              <a:path extrusionOk="0" h="18242" w="68017">
                <a:moveTo>
                  <a:pt x="0" y="18242"/>
                </a:moveTo>
                <a:cubicBezTo>
                  <a:pt x="7651" y="14416"/>
                  <a:pt x="13895" y="8126"/>
                  <a:pt x="21546" y="4300"/>
                </a:cubicBezTo>
                <a:cubicBezTo>
                  <a:pt x="29437" y="355"/>
                  <a:pt x="39005" y="-751"/>
                  <a:pt x="47738" y="498"/>
                </a:cubicBezTo>
                <a:cubicBezTo>
                  <a:pt x="53118" y="1268"/>
                  <a:pt x="58285" y="4705"/>
                  <a:pt x="61680" y="8948"/>
                </a:cubicBezTo>
                <a:cubicBezTo>
                  <a:pt x="62800" y="10347"/>
                  <a:pt x="66749" y="11482"/>
                  <a:pt x="65482" y="12750"/>
                </a:cubicBezTo>
                <a:cubicBezTo>
                  <a:pt x="64089" y="14145"/>
                  <a:pt x="61539" y="12750"/>
                  <a:pt x="59567" y="12750"/>
                </a:cubicBezTo>
                <a:cubicBezTo>
                  <a:pt x="58018" y="12750"/>
                  <a:pt x="62666" y="12750"/>
                  <a:pt x="64215" y="12750"/>
                </a:cubicBezTo>
                <a:cubicBezTo>
                  <a:pt x="66327" y="12750"/>
                  <a:pt x="68017" y="9792"/>
                  <a:pt x="68017" y="7680"/>
                </a:cubicBezTo>
              </a:path>
            </a:pathLst>
          </a:custGeom>
          <a:noFill/>
          <a:ln cap="flat" cmpd="sng" w="9525">
            <a:solidFill>
              <a:schemeClr val="dk2"/>
            </a:solidFill>
            <a:prstDash val="solid"/>
            <a:round/>
            <a:headEnd len="med" w="med" type="none"/>
            <a:tailEnd len="med" w="med" type="none"/>
          </a:ln>
        </p:spPr>
      </p:sp>
      <p:sp>
        <p:nvSpPr>
          <p:cNvPr id="307" name="Google Shape;307;p26"/>
          <p:cNvSpPr txBox="1"/>
          <p:nvPr/>
        </p:nvSpPr>
        <p:spPr>
          <a:xfrm>
            <a:off x="2867500" y="791025"/>
            <a:ext cx="153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ed Hat Text"/>
                <a:ea typeface="Red Hat Text"/>
                <a:cs typeface="Red Hat Text"/>
                <a:sym typeface="Red Hat Text"/>
              </a:rPr>
              <a:t>players (lista de listas)</a:t>
            </a:r>
            <a:endParaRPr sz="900">
              <a:latin typeface="Red Hat Text"/>
              <a:ea typeface="Red Hat Text"/>
              <a:cs typeface="Red Hat Text"/>
              <a:sym typeface="Red Hat Tex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313" name="Google Shape;313;p2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4" name="Google Shape;314;p27"/>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recursive_turn()</a:t>
            </a:r>
            <a:endParaRPr sz="1800">
              <a:solidFill>
                <a:srgbClr val="98C379"/>
              </a:solidFill>
            </a:endParaRPr>
          </a:p>
        </p:txBody>
      </p:sp>
      <p:sp>
        <p:nvSpPr>
          <p:cNvPr id="315" name="Google Shape;315;p27"/>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316" name="Google Shape;316;p27"/>
          <p:cNvCxnSpPr>
            <a:stCxn id="312" idx="3"/>
            <a:endCxn id="314"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27"/>
          <p:cNvCxnSpPr>
            <a:stCxn id="312" idx="2"/>
            <a:endCxn id="315"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27"/>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319" name="Google Shape;319;p27"/>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320" name="Google Shape;320;p27"/>
          <p:cNvCxnSpPr>
            <a:stCxn id="315" idx="2"/>
            <a:endCxn id="318"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27"/>
          <p:cNvCxnSpPr>
            <a:stCxn id="318" idx="2"/>
            <a:endCxn id="319"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27"/>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323" name="Google Shape;323;p27"/>
          <p:cNvCxnSpPr>
            <a:endCxn id="322"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324" name="Google Shape;324;p27"/>
          <p:cNvCxnSpPr>
            <a:stCxn id="322" idx="2"/>
            <a:endCxn id="319"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27"/>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326" name="Google Shape;326;p27"/>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327" name="Google Shape;327;p27"/>
          <p:cNvCxnSpPr>
            <a:endCxn id="326"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328" name="Google Shape;328;p27"/>
          <p:cNvCxnSpPr>
            <a:stCxn id="322" idx="2"/>
            <a:endCxn id="325"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329" name="Google Shape;329;p27"/>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330" name="Google Shape;330;p27"/>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331" name="Google Shape;331;p27"/>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332" name="Google Shape;332;p27"/>
          <p:cNvCxnSpPr>
            <a:stCxn id="325" idx="2"/>
            <a:endCxn id="331"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27"/>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334" name="Google Shape;334;p27"/>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335" name="Google Shape;335;p27"/>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336" name="Google Shape;336;p27"/>
          <p:cNvSpPr txBox="1"/>
          <p:nvPr/>
        </p:nvSpPr>
        <p:spPr>
          <a:xfrm>
            <a:off x="5469775" y="6236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Turno de juan</a:t>
            </a:r>
            <a:endParaRPr>
              <a:latin typeface="Red Hat Text"/>
              <a:ea typeface="Red Hat Text"/>
              <a:cs typeface="Red Hat Text"/>
              <a:sym typeface="Red Hat Tex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342" name="Google Shape;342;p2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3" name="Google Shape;343;p28"/>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344" name="Google Shape;344;p28"/>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345" name="Google Shape;345;p28"/>
          <p:cNvCxnSpPr>
            <a:stCxn id="341" idx="3"/>
            <a:endCxn id="343"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8"/>
          <p:cNvCxnSpPr>
            <a:stCxn id="341" idx="2"/>
            <a:endCxn id="344"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28"/>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348" name="Google Shape;348;p28"/>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349" name="Google Shape;349;p28"/>
          <p:cNvCxnSpPr>
            <a:stCxn id="344" idx="2"/>
            <a:endCxn id="347"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28"/>
          <p:cNvCxnSpPr>
            <a:stCxn id="347" idx="2"/>
            <a:endCxn id="348"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28"/>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update_list()</a:t>
            </a:r>
            <a:endParaRPr sz="1800">
              <a:solidFill>
                <a:srgbClr val="98C379"/>
              </a:solidFill>
            </a:endParaRPr>
          </a:p>
        </p:txBody>
      </p:sp>
      <p:cxnSp>
        <p:nvCxnSpPr>
          <p:cNvPr id="352" name="Google Shape;352;p28"/>
          <p:cNvCxnSpPr>
            <a:endCxn id="351"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28"/>
          <p:cNvCxnSpPr>
            <a:stCxn id="351" idx="2"/>
            <a:endCxn id="348"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28"/>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355" name="Google Shape;355;p28"/>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356" name="Google Shape;356;p28"/>
          <p:cNvCxnSpPr>
            <a:endCxn id="355"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357" name="Google Shape;357;p28"/>
          <p:cNvCxnSpPr>
            <a:stCxn id="351" idx="2"/>
            <a:endCxn id="354"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358" name="Google Shape;358;p28"/>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359" name="Google Shape;359;p28"/>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360" name="Google Shape;360;p28"/>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361" name="Google Shape;361;p28"/>
          <p:cNvCxnSpPr>
            <a:stCxn id="354" idx="2"/>
            <a:endCxn id="360"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362" name="Google Shape;362;p28"/>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363" name="Google Shape;363;p28"/>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364" name="Google Shape;364;p28"/>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370" name="Google Shape;370;p2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71" name="Google Shape;371;p29"/>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372" name="Google Shape;372;p29"/>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373" name="Google Shape;373;p29"/>
          <p:cNvCxnSpPr>
            <a:stCxn id="369" idx="3"/>
            <a:endCxn id="371"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29"/>
          <p:cNvCxnSpPr>
            <a:stCxn id="369" idx="2"/>
            <a:endCxn id="372"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375" name="Google Shape;375;p29"/>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376" name="Google Shape;376;p29"/>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377" name="Google Shape;377;p29"/>
          <p:cNvCxnSpPr>
            <a:stCxn id="372" idx="2"/>
            <a:endCxn id="375"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29"/>
          <p:cNvCxnSpPr>
            <a:stCxn id="375" idx="2"/>
            <a:endCxn id="376"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29"/>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380" name="Google Shape;380;p29"/>
          <p:cNvCxnSpPr>
            <a:endCxn id="379"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9"/>
          <p:cNvCxnSpPr>
            <a:stCxn id="379" idx="2"/>
            <a:endCxn id="376"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29"/>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383" name="Google Shape;383;p29"/>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input_turn()</a:t>
            </a:r>
            <a:endParaRPr sz="1800">
              <a:solidFill>
                <a:srgbClr val="98C379"/>
              </a:solidFill>
            </a:endParaRPr>
          </a:p>
        </p:txBody>
      </p:sp>
      <p:cxnSp>
        <p:nvCxnSpPr>
          <p:cNvPr id="384" name="Google Shape;384;p29"/>
          <p:cNvCxnSpPr>
            <a:endCxn id="383"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29"/>
          <p:cNvCxnSpPr>
            <a:stCxn id="379" idx="2"/>
            <a:endCxn id="382"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29"/>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387" name="Google Shape;387;p29"/>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388" name="Google Shape;388;p29"/>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389" name="Google Shape;389;p29"/>
          <p:cNvCxnSpPr>
            <a:stCxn id="382" idx="2"/>
            <a:endCxn id="388"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29"/>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391" name="Google Shape;391;p29"/>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392" name="Google Shape;392;p29"/>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398" name="Google Shape;398;p3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99" name="Google Shape;399;p30"/>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400" name="Google Shape;400;p30"/>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401" name="Google Shape;401;p30"/>
          <p:cNvCxnSpPr>
            <a:stCxn id="397" idx="3"/>
            <a:endCxn id="399"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30"/>
          <p:cNvCxnSpPr>
            <a:stCxn id="397" idx="2"/>
            <a:endCxn id="400"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30"/>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404" name="Google Shape;404;p30"/>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405" name="Google Shape;405;p30"/>
          <p:cNvCxnSpPr>
            <a:stCxn id="400" idx="2"/>
            <a:endCxn id="403"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30"/>
          <p:cNvCxnSpPr>
            <a:stCxn id="403" idx="2"/>
            <a:endCxn id="404"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407" name="Google Shape;407;p30"/>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408" name="Google Shape;408;p30"/>
          <p:cNvCxnSpPr>
            <a:endCxn id="407"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30"/>
          <p:cNvCxnSpPr>
            <a:stCxn id="407" idx="2"/>
            <a:endCxn id="404"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30"/>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turn_action()</a:t>
            </a:r>
            <a:endParaRPr sz="1800">
              <a:solidFill>
                <a:srgbClr val="98C379"/>
              </a:solidFill>
            </a:endParaRPr>
          </a:p>
        </p:txBody>
      </p:sp>
      <p:sp>
        <p:nvSpPr>
          <p:cNvPr id="411" name="Google Shape;411;p30"/>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412" name="Google Shape;412;p30"/>
          <p:cNvCxnSpPr>
            <a:endCxn id="411"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413" name="Google Shape;413;p30"/>
          <p:cNvCxnSpPr>
            <a:stCxn id="407" idx="2"/>
            <a:endCxn id="410"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30"/>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415" name="Google Shape;415;p30"/>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416" name="Google Shape;416;p30"/>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417" name="Google Shape;417;p30"/>
          <p:cNvCxnSpPr>
            <a:stCxn id="410" idx="2"/>
            <a:endCxn id="416"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p30"/>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419" name="Google Shape;419;p30"/>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420" name="Google Shape;420;p30"/>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421" name="Google Shape;421;p30"/>
          <p:cNvSpPr/>
          <p:nvPr/>
        </p:nvSpPr>
        <p:spPr>
          <a:xfrm>
            <a:off x="7038214" y="2059500"/>
            <a:ext cx="486975" cy="844950"/>
          </a:xfrm>
          <a:custGeom>
            <a:rect b="b" l="l" r="r" t="t"/>
            <a:pathLst>
              <a:path extrusionOk="0" h="33798" w="19479">
                <a:moveTo>
                  <a:pt x="10394" y="0"/>
                </a:moveTo>
                <a:cubicBezTo>
                  <a:pt x="18280" y="2253"/>
                  <a:pt x="22277" y="17254"/>
                  <a:pt x="17153" y="23658"/>
                </a:cubicBezTo>
                <a:cubicBezTo>
                  <a:pt x="13781" y="27872"/>
                  <a:pt x="5340" y="31698"/>
                  <a:pt x="1522" y="27883"/>
                </a:cubicBezTo>
                <a:cubicBezTo>
                  <a:pt x="356" y="26718"/>
                  <a:pt x="4378" y="22071"/>
                  <a:pt x="3212" y="23236"/>
                </a:cubicBezTo>
                <a:cubicBezTo>
                  <a:pt x="1741" y="24706"/>
                  <a:pt x="-674" y="26868"/>
                  <a:pt x="255" y="28728"/>
                </a:cubicBezTo>
                <a:cubicBezTo>
                  <a:pt x="1368" y="30957"/>
                  <a:pt x="3519" y="32683"/>
                  <a:pt x="5747" y="33798"/>
                </a:cubicBezTo>
              </a:path>
            </a:pathLst>
          </a:custGeom>
          <a:noFill/>
          <a:ln cap="flat" cmpd="sng" w="9525">
            <a:solidFill>
              <a:schemeClr val="dk2"/>
            </a:solidFill>
            <a:prstDash val="solid"/>
            <a:round/>
            <a:headEnd len="med" w="med" type="none"/>
            <a:tailEnd len="med" w="med" type="none"/>
          </a:ln>
        </p:spPr>
      </p:sp>
      <p:sp>
        <p:nvSpPr>
          <p:cNvPr id="422" name="Google Shape;422;p30"/>
          <p:cNvSpPr txBox="1"/>
          <p:nvPr/>
        </p:nvSpPr>
        <p:spPr>
          <a:xfrm>
            <a:off x="7525200" y="2281875"/>
            <a:ext cx="7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throws</a:t>
            </a:r>
            <a:endParaRPr>
              <a:latin typeface="Red Hat Text"/>
              <a:ea typeface="Red Hat Text"/>
              <a:cs typeface="Red Hat Text"/>
              <a:sym typeface="Red Hat Tex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1"/>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428" name="Google Shape;428;p3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29" name="Google Shape;429;p31"/>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430" name="Google Shape;430;p31"/>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431" name="Google Shape;431;p31"/>
          <p:cNvCxnSpPr>
            <a:stCxn id="427" idx="3"/>
            <a:endCxn id="429"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31"/>
          <p:cNvCxnSpPr>
            <a:stCxn id="427" idx="2"/>
            <a:endCxn id="430"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31"/>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434" name="Google Shape;434;p31"/>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435" name="Google Shape;435;p31"/>
          <p:cNvCxnSpPr>
            <a:stCxn id="430" idx="2"/>
            <a:endCxn id="433"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436" name="Google Shape;436;p31"/>
          <p:cNvCxnSpPr>
            <a:stCxn id="433" idx="2"/>
            <a:endCxn id="434"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31"/>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438" name="Google Shape;438;p31"/>
          <p:cNvCxnSpPr>
            <a:endCxn id="437"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439" name="Google Shape;439;p31"/>
          <p:cNvCxnSpPr>
            <a:stCxn id="437" idx="2"/>
            <a:endCxn id="434"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31"/>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441" name="Google Shape;441;p31"/>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442" name="Google Shape;442;p31"/>
          <p:cNvCxnSpPr>
            <a:endCxn id="441"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31"/>
          <p:cNvCxnSpPr>
            <a:stCxn id="437" idx="2"/>
            <a:endCxn id="440"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31"/>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445" name="Google Shape;445;p31"/>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446" name="Google Shape;446;p31"/>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throws_recursion()</a:t>
            </a:r>
            <a:endParaRPr sz="1800">
              <a:solidFill>
                <a:srgbClr val="98C379"/>
              </a:solidFill>
            </a:endParaRPr>
          </a:p>
        </p:txBody>
      </p:sp>
      <p:cxnSp>
        <p:nvCxnSpPr>
          <p:cNvPr id="447" name="Google Shape;447;p31"/>
          <p:cNvCxnSpPr>
            <a:stCxn id="440" idx="2"/>
            <a:endCxn id="446"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31"/>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449" name="Google Shape;449;p31"/>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450" name="Google Shape;450;p31"/>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451" name="Google Shape;451;p31"/>
          <p:cNvSpPr txBox="1"/>
          <p:nvPr/>
        </p:nvSpPr>
        <p:spPr>
          <a:xfrm>
            <a:off x="7657150" y="33797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1</a:t>
            </a:r>
            <a:endParaRPr>
              <a:latin typeface="Red Hat Text"/>
              <a:ea typeface="Red Hat Text"/>
              <a:cs typeface="Red Hat Text"/>
              <a:sym typeface="Red Hat Tex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ctrTitle"/>
          </p:nvPr>
        </p:nvSpPr>
        <p:spPr>
          <a:xfrm>
            <a:off x="2087675" y="2652400"/>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Funcionamiento General</a:t>
            </a:r>
            <a:endParaRPr sz="6400"/>
          </a:p>
        </p:txBody>
      </p:sp>
      <p:sp>
        <p:nvSpPr>
          <p:cNvPr id="82" name="Google Shape;82;p14"/>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83" name="Google Shape;83;p14"/>
          <p:cNvPicPr preferRelativeResize="0"/>
          <p:nvPr/>
        </p:nvPicPr>
        <p:blipFill>
          <a:blip r:embed="rId3">
            <a:alphaModFix/>
          </a:blip>
          <a:stretch>
            <a:fillRect/>
          </a:stretch>
        </p:blipFill>
        <p:spPr>
          <a:xfrm>
            <a:off x="711388" y="1989625"/>
            <a:ext cx="1172175" cy="1172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2"/>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457" name="Google Shape;457;p3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58" name="Google Shape;458;p32"/>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459" name="Google Shape;459;p32"/>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460" name="Google Shape;460;p32"/>
          <p:cNvCxnSpPr>
            <a:stCxn id="456" idx="3"/>
            <a:endCxn id="458"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461" name="Google Shape;461;p32"/>
          <p:cNvCxnSpPr>
            <a:stCxn id="456" idx="2"/>
            <a:endCxn id="459"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462" name="Google Shape;462;p32"/>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463" name="Google Shape;463;p32"/>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464" name="Google Shape;464;p32"/>
          <p:cNvCxnSpPr>
            <a:stCxn id="459" idx="2"/>
            <a:endCxn id="462"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32"/>
          <p:cNvCxnSpPr>
            <a:stCxn id="462" idx="2"/>
            <a:endCxn id="463"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466" name="Google Shape;466;p32"/>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467" name="Google Shape;467;p32"/>
          <p:cNvCxnSpPr>
            <a:endCxn id="466"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32"/>
          <p:cNvCxnSpPr>
            <a:stCxn id="466" idx="2"/>
            <a:endCxn id="463"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32"/>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470" name="Google Shape;470;p32"/>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471" name="Google Shape;471;p32"/>
          <p:cNvCxnSpPr>
            <a:endCxn id="470"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472" name="Google Shape;472;p32"/>
          <p:cNvCxnSpPr>
            <a:stCxn id="466" idx="2"/>
            <a:endCxn id="469"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473" name="Google Shape;473;p32"/>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474" name="Google Shape;474;p32"/>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475" name="Google Shape;475;p32"/>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throws_recursion()</a:t>
            </a:r>
            <a:endParaRPr sz="1800">
              <a:solidFill>
                <a:srgbClr val="98C379"/>
              </a:solidFill>
            </a:endParaRPr>
          </a:p>
        </p:txBody>
      </p:sp>
      <p:cxnSp>
        <p:nvCxnSpPr>
          <p:cNvPr id="476" name="Google Shape;476;p32"/>
          <p:cNvCxnSpPr>
            <a:stCxn id="469" idx="2"/>
            <a:endCxn id="475"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477" name="Google Shape;477;p32"/>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478" name="Google Shape;478;p32"/>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479" name="Google Shape;479;p32"/>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480" name="Google Shape;480;p32"/>
          <p:cNvSpPr txBox="1"/>
          <p:nvPr/>
        </p:nvSpPr>
        <p:spPr>
          <a:xfrm>
            <a:off x="7546275" y="336255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2</a:t>
            </a:r>
            <a:endParaRPr>
              <a:latin typeface="Red Hat Text"/>
              <a:ea typeface="Red Hat Text"/>
              <a:cs typeface="Red Hat Text"/>
              <a:sym typeface="Red Hat Tex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486" name="Google Shape;486;p3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487" name="Google Shape;487;p33"/>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488" name="Google Shape;488;p33"/>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489" name="Google Shape;489;p33"/>
          <p:cNvCxnSpPr>
            <a:stCxn id="485" idx="3"/>
            <a:endCxn id="487"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490" name="Google Shape;490;p33"/>
          <p:cNvCxnSpPr>
            <a:stCxn id="485" idx="2"/>
            <a:endCxn id="488"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33"/>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492" name="Google Shape;492;p33"/>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493" name="Google Shape;493;p33"/>
          <p:cNvCxnSpPr>
            <a:stCxn id="488" idx="2"/>
            <a:endCxn id="491"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494" name="Google Shape;494;p33"/>
          <p:cNvCxnSpPr>
            <a:stCxn id="491" idx="2"/>
            <a:endCxn id="492"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495" name="Google Shape;495;p33"/>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496" name="Google Shape;496;p33"/>
          <p:cNvCxnSpPr>
            <a:endCxn id="495"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3"/>
          <p:cNvCxnSpPr>
            <a:stCxn id="495" idx="2"/>
            <a:endCxn id="492"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498" name="Google Shape;498;p33"/>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499" name="Google Shape;499;p33"/>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500" name="Google Shape;500;p33"/>
          <p:cNvCxnSpPr>
            <a:endCxn id="499"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3"/>
          <p:cNvCxnSpPr>
            <a:stCxn id="495" idx="2"/>
            <a:endCxn id="498"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33"/>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503" name="Google Shape;503;p33"/>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504" name="Google Shape;504;p33"/>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throws_recursion()</a:t>
            </a:r>
            <a:endParaRPr sz="1800">
              <a:solidFill>
                <a:srgbClr val="98C379"/>
              </a:solidFill>
            </a:endParaRPr>
          </a:p>
        </p:txBody>
      </p:sp>
      <p:cxnSp>
        <p:nvCxnSpPr>
          <p:cNvPr id="505" name="Google Shape;505;p33"/>
          <p:cNvCxnSpPr>
            <a:stCxn id="498" idx="2"/>
            <a:endCxn id="504"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506" name="Google Shape;506;p33"/>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507" name="Google Shape;507;p33"/>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508" name="Google Shape;508;p33"/>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509" name="Google Shape;509;p33"/>
          <p:cNvSpPr txBox="1"/>
          <p:nvPr/>
        </p:nvSpPr>
        <p:spPr>
          <a:xfrm>
            <a:off x="7546275" y="328915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3</a:t>
            </a:r>
            <a:endParaRPr>
              <a:latin typeface="Red Hat Text"/>
              <a:ea typeface="Red Hat Text"/>
              <a:cs typeface="Red Hat Text"/>
              <a:sym typeface="Red Hat Tex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4"/>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515" name="Google Shape;515;p3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16" name="Google Shape;516;p34"/>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517" name="Google Shape;517;p34"/>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518" name="Google Shape;518;p34"/>
          <p:cNvCxnSpPr>
            <a:stCxn id="514" idx="3"/>
            <a:endCxn id="516"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519" name="Google Shape;519;p34"/>
          <p:cNvCxnSpPr>
            <a:stCxn id="514" idx="2"/>
            <a:endCxn id="517"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520" name="Google Shape;520;p34"/>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521" name="Google Shape;521;p34"/>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522" name="Google Shape;522;p34"/>
          <p:cNvCxnSpPr>
            <a:stCxn id="517" idx="2"/>
            <a:endCxn id="520"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34"/>
          <p:cNvCxnSpPr>
            <a:stCxn id="520" idx="2"/>
            <a:endCxn id="521"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34"/>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525" name="Google Shape;525;p34"/>
          <p:cNvCxnSpPr>
            <a:endCxn id="524"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34"/>
          <p:cNvCxnSpPr>
            <a:stCxn id="524" idx="2"/>
            <a:endCxn id="521"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527" name="Google Shape;527;p34"/>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turn_action()</a:t>
            </a:r>
            <a:endParaRPr sz="1800">
              <a:solidFill>
                <a:srgbClr val="98C379"/>
              </a:solidFill>
            </a:endParaRPr>
          </a:p>
        </p:txBody>
      </p:sp>
      <p:sp>
        <p:nvSpPr>
          <p:cNvPr id="528" name="Google Shape;528;p34"/>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529" name="Google Shape;529;p34"/>
          <p:cNvCxnSpPr>
            <a:endCxn id="528"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34"/>
          <p:cNvCxnSpPr>
            <a:stCxn id="524" idx="2"/>
            <a:endCxn id="527"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34"/>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532" name="Google Shape;532;p34"/>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533" name="Google Shape;533;p34"/>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534" name="Google Shape;534;p34"/>
          <p:cNvCxnSpPr>
            <a:stCxn id="527" idx="2"/>
            <a:endCxn id="533"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34"/>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536" name="Google Shape;536;p34"/>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537" name="Google Shape;537;p34"/>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5"/>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543" name="Google Shape;543;p3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44" name="Google Shape;544;p35"/>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545" name="Google Shape;545;p35"/>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546" name="Google Shape;546;p35"/>
          <p:cNvCxnSpPr>
            <a:stCxn id="542" idx="3"/>
            <a:endCxn id="544"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35"/>
          <p:cNvCxnSpPr>
            <a:stCxn id="542" idx="2"/>
            <a:endCxn id="545"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35"/>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549" name="Google Shape;549;p35"/>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player_hash()</a:t>
            </a:r>
            <a:endParaRPr sz="1800">
              <a:solidFill>
                <a:srgbClr val="98C379"/>
              </a:solidFill>
            </a:endParaRPr>
          </a:p>
        </p:txBody>
      </p:sp>
      <p:cxnSp>
        <p:nvCxnSpPr>
          <p:cNvPr id="550" name="Google Shape;550;p35"/>
          <p:cNvCxnSpPr>
            <a:stCxn id="545" idx="2"/>
            <a:endCxn id="548"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551" name="Google Shape;551;p35"/>
          <p:cNvCxnSpPr>
            <a:stCxn id="548" idx="2"/>
            <a:endCxn id="549"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552" name="Google Shape;552;p35"/>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553" name="Google Shape;553;p35"/>
          <p:cNvCxnSpPr>
            <a:endCxn id="552"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554" name="Google Shape;554;p35"/>
          <p:cNvCxnSpPr>
            <a:stCxn id="552" idx="2"/>
            <a:endCxn id="549"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555" name="Google Shape;555;p35"/>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556" name="Google Shape;556;p35"/>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557" name="Google Shape;557;p35"/>
          <p:cNvCxnSpPr>
            <a:endCxn id="556"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558" name="Google Shape;558;p35"/>
          <p:cNvCxnSpPr>
            <a:stCxn id="552" idx="2"/>
            <a:endCxn id="555"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559" name="Google Shape;559;p35"/>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560" name="Google Shape;560;p35"/>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561" name="Google Shape;561;p35"/>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562" name="Google Shape;562;p35"/>
          <p:cNvCxnSpPr>
            <a:stCxn id="555" idx="2"/>
            <a:endCxn id="561"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35"/>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564" name="Google Shape;564;p35"/>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565" name="Google Shape;565;p35"/>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566" name="Google Shape;566;p35"/>
          <p:cNvSpPr/>
          <p:nvPr/>
        </p:nvSpPr>
        <p:spPr>
          <a:xfrm>
            <a:off x="3010050" y="2851625"/>
            <a:ext cx="2503100" cy="1191325"/>
          </a:xfrm>
          <a:custGeom>
            <a:rect b="b" l="l" r="r" t="t"/>
            <a:pathLst>
              <a:path extrusionOk="0" h="47653" w="100124">
                <a:moveTo>
                  <a:pt x="100124" y="0"/>
                </a:moveTo>
                <a:cubicBezTo>
                  <a:pt x="92945" y="17952"/>
                  <a:pt x="78437" y="34669"/>
                  <a:pt x="60835" y="42669"/>
                </a:cubicBezTo>
                <a:cubicBezTo>
                  <a:pt x="55354" y="45160"/>
                  <a:pt x="49043" y="45133"/>
                  <a:pt x="43092" y="46049"/>
                </a:cubicBezTo>
                <a:cubicBezTo>
                  <a:pt x="30970" y="47914"/>
                  <a:pt x="17727" y="48908"/>
                  <a:pt x="6337" y="44359"/>
                </a:cubicBezTo>
                <a:cubicBezTo>
                  <a:pt x="4161" y="43490"/>
                  <a:pt x="2373" y="41857"/>
                  <a:pt x="423" y="40557"/>
                </a:cubicBezTo>
                <a:cubicBezTo>
                  <a:pt x="-913" y="39666"/>
                  <a:pt x="1690" y="46810"/>
                  <a:pt x="1690" y="45204"/>
                </a:cubicBezTo>
                <a:cubicBezTo>
                  <a:pt x="1690" y="43423"/>
                  <a:pt x="0" y="41915"/>
                  <a:pt x="0" y="40134"/>
                </a:cubicBezTo>
                <a:cubicBezTo>
                  <a:pt x="0" y="38118"/>
                  <a:pt x="3688" y="38501"/>
                  <a:pt x="5492" y="37600"/>
                </a:cubicBezTo>
              </a:path>
            </a:pathLst>
          </a:custGeom>
          <a:noFill/>
          <a:ln cap="flat" cmpd="sng" w="9525">
            <a:solidFill>
              <a:schemeClr val="dk2"/>
            </a:solidFill>
            <a:prstDash val="solid"/>
            <a:round/>
            <a:headEnd len="med" w="med" type="none"/>
            <a:tailEnd len="med" w="med" type="none"/>
          </a:ln>
        </p:spPr>
      </p:sp>
      <p:sp>
        <p:nvSpPr>
          <p:cNvPr id="567" name="Google Shape;567;p35"/>
          <p:cNvSpPr txBox="1"/>
          <p:nvPr/>
        </p:nvSpPr>
        <p:spPr>
          <a:xfrm>
            <a:off x="3580400" y="369265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ed Hat Text"/>
              <a:ea typeface="Red Hat Text"/>
              <a:cs typeface="Red Hat Text"/>
              <a:sym typeface="Red Hat Text"/>
            </a:endParaRPr>
          </a:p>
        </p:txBody>
      </p:sp>
      <p:sp>
        <p:nvSpPr>
          <p:cNvPr id="568" name="Google Shape;568;p35"/>
          <p:cNvSpPr txBox="1"/>
          <p:nvPr/>
        </p:nvSpPr>
        <p:spPr>
          <a:xfrm>
            <a:off x="3580400" y="3580375"/>
            <a:ext cx="10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new_score</a:t>
            </a:r>
            <a:endParaRPr>
              <a:latin typeface="Red Hat Text"/>
              <a:ea typeface="Red Hat Text"/>
              <a:cs typeface="Red Hat Text"/>
              <a:sym typeface="Red Hat Tex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6"/>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574" name="Google Shape;574;p3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75" name="Google Shape;575;p36"/>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576" name="Google Shape;576;p36"/>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577" name="Google Shape;577;p36"/>
          <p:cNvCxnSpPr>
            <a:stCxn id="573" idx="3"/>
            <a:endCxn id="575"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578" name="Google Shape;578;p36"/>
          <p:cNvCxnSpPr>
            <a:stCxn id="573" idx="2"/>
            <a:endCxn id="576"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p36"/>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580" name="Google Shape;580;p36"/>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581" name="Google Shape;581;p36"/>
          <p:cNvCxnSpPr>
            <a:stCxn id="576" idx="2"/>
            <a:endCxn id="579"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582" name="Google Shape;582;p36"/>
          <p:cNvCxnSpPr>
            <a:stCxn id="579" idx="2"/>
            <a:endCxn id="580"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583" name="Google Shape;583;p36"/>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update_list()</a:t>
            </a:r>
            <a:endParaRPr sz="1800">
              <a:solidFill>
                <a:srgbClr val="98C379"/>
              </a:solidFill>
            </a:endParaRPr>
          </a:p>
        </p:txBody>
      </p:sp>
      <p:cxnSp>
        <p:nvCxnSpPr>
          <p:cNvPr id="584" name="Google Shape;584;p36"/>
          <p:cNvCxnSpPr>
            <a:endCxn id="583"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585" name="Google Shape;585;p36"/>
          <p:cNvCxnSpPr>
            <a:stCxn id="583" idx="2"/>
            <a:endCxn id="580"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586" name="Google Shape;586;p36"/>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587" name="Google Shape;587;p36"/>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588" name="Google Shape;588;p36"/>
          <p:cNvCxnSpPr>
            <a:endCxn id="587"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589" name="Google Shape;589;p36"/>
          <p:cNvCxnSpPr>
            <a:stCxn id="583" idx="2"/>
            <a:endCxn id="586"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590" name="Google Shape;590;p36"/>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591" name="Google Shape;591;p36"/>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592" name="Google Shape;592;p36"/>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593" name="Google Shape;593;p36"/>
          <p:cNvCxnSpPr>
            <a:stCxn id="586" idx="2"/>
            <a:endCxn id="592"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594" name="Google Shape;594;p36"/>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595" name="Google Shape;595;p36"/>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596" name="Google Shape;596;p36"/>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7"/>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602" name="Google Shape;602;p3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03" name="Google Shape;603;p37"/>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recursive_turn()</a:t>
            </a:r>
            <a:endParaRPr sz="1800">
              <a:solidFill>
                <a:srgbClr val="98C379"/>
              </a:solidFill>
            </a:endParaRPr>
          </a:p>
        </p:txBody>
      </p:sp>
      <p:sp>
        <p:nvSpPr>
          <p:cNvPr id="604" name="Google Shape;604;p37"/>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605" name="Google Shape;605;p37"/>
          <p:cNvCxnSpPr>
            <a:stCxn id="601" idx="3"/>
            <a:endCxn id="603"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606" name="Google Shape;606;p37"/>
          <p:cNvCxnSpPr>
            <a:stCxn id="601" idx="2"/>
            <a:endCxn id="604"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607" name="Google Shape;607;p37"/>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608" name="Google Shape;608;p37"/>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609" name="Google Shape;609;p37"/>
          <p:cNvCxnSpPr>
            <a:stCxn id="604" idx="2"/>
            <a:endCxn id="607"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610" name="Google Shape;610;p37"/>
          <p:cNvCxnSpPr>
            <a:stCxn id="607" idx="2"/>
            <a:endCxn id="608"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611" name="Google Shape;611;p37"/>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612" name="Google Shape;612;p37"/>
          <p:cNvCxnSpPr>
            <a:endCxn id="611"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613" name="Google Shape;613;p37"/>
          <p:cNvCxnSpPr>
            <a:stCxn id="611" idx="2"/>
            <a:endCxn id="608"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614" name="Google Shape;614;p37"/>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615" name="Google Shape;615;p37"/>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616" name="Google Shape;616;p37"/>
          <p:cNvCxnSpPr>
            <a:endCxn id="615"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617" name="Google Shape;617;p37"/>
          <p:cNvCxnSpPr>
            <a:stCxn id="611" idx="2"/>
            <a:endCxn id="614"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618" name="Google Shape;618;p37"/>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619" name="Google Shape;619;p37"/>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620" name="Google Shape;620;p37"/>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621" name="Google Shape;621;p37"/>
          <p:cNvCxnSpPr>
            <a:stCxn id="614" idx="2"/>
            <a:endCxn id="620"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622" name="Google Shape;622;p37"/>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623" name="Google Shape;623;p37"/>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624" name="Google Shape;624;p37"/>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625" name="Google Shape;625;p37"/>
          <p:cNvSpPr txBox="1"/>
          <p:nvPr/>
        </p:nvSpPr>
        <p:spPr>
          <a:xfrm>
            <a:off x="5861700" y="80267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Turno de diego</a:t>
            </a:r>
            <a:endParaRPr>
              <a:latin typeface="Red Hat Text"/>
              <a:ea typeface="Red Hat Text"/>
              <a:cs typeface="Red Hat Text"/>
              <a:sym typeface="Red Hat Tex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8"/>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631" name="Google Shape;631;p3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32" name="Google Shape;632;p38"/>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633" name="Google Shape;633;p38"/>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634" name="Google Shape;634;p38"/>
          <p:cNvCxnSpPr>
            <a:stCxn id="630" idx="3"/>
            <a:endCxn id="632"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635" name="Google Shape;635;p38"/>
          <p:cNvCxnSpPr>
            <a:stCxn id="630" idx="2"/>
            <a:endCxn id="633"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636" name="Google Shape;636;p38"/>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637" name="Google Shape;637;p38"/>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638" name="Google Shape;638;p38"/>
          <p:cNvCxnSpPr>
            <a:stCxn id="633" idx="2"/>
            <a:endCxn id="636"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639" name="Google Shape;639;p38"/>
          <p:cNvCxnSpPr>
            <a:stCxn id="636" idx="2"/>
            <a:endCxn id="637"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640" name="Google Shape;640;p38"/>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update_list()</a:t>
            </a:r>
            <a:endParaRPr sz="1800">
              <a:solidFill>
                <a:srgbClr val="98C379"/>
              </a:solidFill>
            </a:endParaRPr>
          </a:p>
        </p:txBody>
      </p:sp>
      <p:cxnSp>
        <p:nvCxnSpPr>
          <p:cNvPr id="641" name="Google Shape;641;p38"/>
          <p:cNvCxnSpPr>
            <a:endCxn id="640"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642" name="Google Shape;642;p38"/>
          <p:cNvCxnSpPr>
            <a:stCxn id="640" idx="2"/>
            <a:endCxn id="637"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643" name="Google Shape;643;p38"/>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644" name="Google Shape;644;p38"/>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645" name="Google Shape;645;p38"/>
          <p:cNvCxnSpPr>
            <a:endCxn id="644"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646" name="Google Shape;646;p38"/>
          <p:cNvCxnSpPr>
            <a:stCxn id="640" idx="2"/>
            <a:endCxn id="643"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647" name="Google Shape;647;p38"/>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648" name="Google Shape;648;p38"/>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649" name="Google Shape;649;p38"/>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650" name="Google Shape;650;p38"/>
          <p:cNvCxnSpPr>
            <a:stCxn id="643" idx="2"/>
            <a:endCxn id="649"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651" name="Google Shape;651;p38"/>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652" name="Google Shape;652;p38"/>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653" name="Google Shape;653;p38"/>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9"/>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659" name="Google Shape;659;p3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60" name="Google Shape;660;p39"/>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661" name="Google Shape;661;p39"/>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662" name="Google Shape;662;p39"/>
          <p:cNvCxnSpPr>
            <a:stCxn id="658" idx="3"/>
            <a:endCxn id="660"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663" name="Google Shape;663;p39"/>
          <p:cNvCxnSpPr>
            <a:stCxn id="658" idx="2"/>
            <a:endCxn id="661"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664" name="Google Shape;664;p39"/>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665" name="Google Shape;665;p39"/>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666" name="Google Shape;666;p39"/>
          <p:cNvCxnSpPr>
            <a:stCxn id="661" idx="2"/>
            <a:endCxn id="664"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667" name="Google Shape;667;p39"/>
          <p:cNvCxnSpPr>
            <a:stCxn id="664" idx="2"/>
            <a:endCxn id="665"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668" name="Google Shape;668;p39"/>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669" name="Google Shape;669;p39"/>
          <p:cNvCxnSpPr>
            <a:endCxn id="668"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670" name="Google Shape;670;p39"/>
          <p:cNvCxnSpPr>
            <a:stCxn id="668" idx="2"/>
            <a:endCxn id="665"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671" name="Google Shape;671;p39"/>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672" name="Google Shape;672;p39"/>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input_turn()</a:t>
            </a:r>
            <a:endParaRPr sz="1800">
              <a:solidFill>
                <a:srgbClr val="98C379"/>
              </a:solidFill>
            </a:endParaRPr>
          </a:p>
        </p:txBody>
      </p:sp>
      <p:cxnSp>
        <p:nvCxnSpPr>
          <p:cNvPr id="673" name="Google Shape;673;p39"/>
          <p:cNvCxnSpPr>
            <a:endCxn id="672"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674" name="Google Shape;674;p39"/>
          <p:cNvCxnSpPr>
            <a:stCxn id="668" idx="2"/>
            <a:endCxn id="671"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675" name="Google Shape;675;p39"/>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676" name="Google Shape;676;p39"/>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677" name="Google Shape;677;p39"/>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678" name="Google Shape;678;p39"/>
          <p:cNvCxnSpPr>
            <a:stCxn id="671" idx="2"/>
            <a:endCxn id="677"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679" name="Google Shape;679;p39"/>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680" name="Google Shape;680;p39"/>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681" name="Google Shape;681;p39"/>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0"/>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687" name="Google Shape;687;p4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88" name="Google Shape;688;p40"/>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689" name="Google Shape;689;p40"/>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690" name="Google Shape;690;p40"/>
          <p:cNvCxnSpPr>
            <a:stCxn id="686" idx="3"/>
            <a:endCxn id="688"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691" name="Google Shape;691;p40"/>
          <p:cNvCxnSpPr>
            <a:stCxn id="686" idx="2"/>
            <a:endCxn id="689"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692" name="Google Shape;692;p40"/>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693" name="Google Shape;693;p40"/>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694" name="Google Shape;694;p40"/>
          <p:cNvCxnSpPr>
            <a:stCxn id="689" idx="2"/>
            <a:endCxn id="692"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p40"/>
          <p:cNvCxnSpPr>
            <a:stCxn id="692" idx="2"/>
            <a:endCxn id="693"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696" name="Google Shape;696;p40"/>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697" name="Google Shape;697;p40"/>
          <p:cNvCxnSpPr>
            <a:endCxn id="696"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698" name="Google Shape;698;p40"/>
          <p:cNvCxnSpPr>
            <a:stCxn id="696" idx="2"/>
            <a:endCxn id="693"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699" name="Google Shape;699;p40"/>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turn_action()</a:t>
            </a:r>
            <a:endParaRPr sz="1800">
              <a:solidFill>
                <a:srgbClr val="98C379"/>
              </a:solidFill>
            </a:endParaRPr>
          </a:p>
        </p:txBody>
      </p:sp>
      <p:sp>
        <p:nvSpPr>
          <p:cNvPr id="700" name="Google Shape;700;p40"/>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701" name="Google Shape;701;p40"/>
          <p:cNvCxnSpPr>
            <a:endCxn id="700"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702" name="Google Shape;702;p40"/>
          <p:cNvCxnSpPr>
            <a:stCxn id="696" idx="2"/>
            <a:endCxn id="699"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703" name="Google Shape;703;p40"/>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704" name="Google Shape;704;p40"/>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705" name="Google Shape;705;p40"/>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706" name="Google Shape;706;p40"/>
          <p:cNvCxnSpPr>
            <a:stCxn id="699" idx="2"/>
            <a:endCxn id="705"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707" name="Google Shape;707;p40"/>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708" name="Google Shape;708;p40"/>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709" name="Google Shape;709;p40"/>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710" name="Google Shape;710;p40"/>
          <p:cNvSpPr/>
          <p:nvPr/>
        </p:nvSpPr>
        <p:spPr>
          <a:xfrm>
            <a:off x="7038214" y="2059500"/>
            <a:ext cx="486975" cy="844950"/>
          </a:xfrm>
          <a:custGeom>
            <a:rect b="b" l="l" r="r" t="t"/>
            <a:pathLst>
              <a:path extrusionOk="0" h="33798" w="19479">
                <a:moveTo>
                  <a:pt x="10394" y="0"/>
                </a:moveTo>
                <a:cubicBezTo>
                  <a:pt x="18280" y="2253"/>
                  <a:pt x="22277" y="17254"/>
                  <a:pt x="17153" y="23658"/>
                </a:cubicBezTo>
                <a:cubicBezTo>
                  <a:pt x="13781" y="27872"/>
                  <a:pt x="5340" y="31698"/>
                  <a:pt x="1522" y="27883"/>
                </a:cubicBezTo>
                <a:cubicBezTo>
                  <a:pt x="356" y="26718"/>
                  <a:pt x="4378" y="22071"/>
                  <a:pt x="3212" y="23236"/>
                </a:cubicBezTo>
                <a:cubicBezTo>
                  <a:pt x="1741" y="24706"/>
                  <a:pt x="-674" y="26868"/>
                  <a:pt x="255" y="28728"/>
                </a:cubicBezTo>
                <a:cubicBezTo>
                  <a:pt x="1368" y="30957"/>
                  <a:pt x="3519" y="32683"/>
                  <a:pt x="5747" y="33798"/>
                </a:cubicBezTo>
              </a:path>
            </a:pathLst>
          </a:custGeom>
          <a:noFill/>
          <a:ln cap="flat" cmpd="sng" w="9525">
            <a:solidFill>
              <a:schemeClr val="dk2"/>
            </a:solidFill>
            <a:prstDash val="solid"/>
            <a:round/>
            <a:headEnd len="med" w="med" type="none"/>
            <a:tailEnd len="med" w="med" type="none"/>
          </a:ln>
        </p:spPr>
      </p:sp>
      <p:sp>
        <p:nvSpPr>
          <p:cNvPr id="711" name="Google Shape;711;p40"/>
          <p:cNvSpPr txBox="1"/>
          <p:nvPr/>
        </p:nvSpPr>
        <p:spPr>
          <a:xfrm>
            <a:off x="7525200" y="2281875"/>
            <a:ext cx="73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throws</a:t>
            </a:r>
            <a:endParaRPr>
              <a:latin typeface="Red Hat Text"/>
              <a:ea typeface="Red Hat Text"/>
              <a:cs typeface="Red Hat Text"/>
              <a:sym typeface="Red Hat Tex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1"/>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717" name="Google Shape;717;p4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8" name="Google Shape;718;p41"/>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719" name="Google Shape;719;p41"/>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720" name="Google Shape;720;p41"/>
          <p:cNvCxnSpPr>
            <a:stCxn id="716" idx="3"/>
            <a:endCxn id="718"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721" name="Google Shape;721;p41"/>
          <p:cNvCxnSpPr>
            <a:stCxn id="716" idx="2"/>
            <a:endCxn id="719"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722" name="Google Shape;722;p41"/>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723" name="Google Shape;723;p41"/>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724" name="Google Shape;724;p41"/>
          <p:cNvCxnSpPr>
            <a:stCxn id="719" idx="2"/>
            <a:endCxn id="722"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725" name="Google Shape;725;p41"/>
          <p:cNvCxnSpPr>
            <a:stCxn id="722" idx="2"/>
            <a:endCxn id="723"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726" name="Google Shape;726;p41"/>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727" name="Google Shape;727;p41"/>
          <p:cNvCxnSpPr>
            <a:endCxn id="726"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728" name="Google Shape;728;p41"/>
          <p:cNvCxnSpPr>
            <a:stCxn id="726" idx="2"/>
            <a:endCxn id="723"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729" name="Google Shape;729;p41"/>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730" name="Google Shape;730;p41"/>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731" name="Google Shape;731;p41"/>
          <p:cNvCxnSpPr>
            <a:endCxn id="730"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732" name="Google Shape;732;p41"/>
          <p:cNvCxnSpPr>
            <a:stCxn id="726" idx="2"/>
            <a:endCxn id="729"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733" name="Google Shape;733;p41"/>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734" name="Google Shape;734;p41"/>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735" name="Google Shape;735;p41"/>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throws_recursion()</a:t>
            </a:r>
            <a:endParaRPr sz="1800">
              <a:solidFill>
                <a:srgbClr val="98C379"/>
              </a:solidFill>
            </a:endParaRPr>
          </a:p>
        </p:txBody>
      </p:sp>
      <p:cxnSp>
        <p:nvCxnSpPr>
          <p:cNvPr id="736" name="Google Shape;736;p41"/>
          <p:cNvCxnSpPr>
            <a:stCxn id="729" idx="2"/>
            <a:endCxn id="735"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737" name="Google Shape;737;p41"/>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738" name="Google Shape;738;p41"/>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739" name="Google Shape;739;p41"/>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740" name="Google Shape;740;p41"/>
          <p:cNvSpPr txBox="1"/>
          <p:nvPr/>
        </p:nvSpPr>
        <p:spPr>
          <a:xfrm>
            <a:off x="7597250" y="336267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1</a:t>
            </a:r>
            <a:endParaRPr>
              <a:latin typeface="Red Hat Text"/>
              <a:ea typeface="Red Hat Text"/>
              <a:cs typeface="Red Hat Text"/>
              <a:sym typeface="Red Hat Tex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idx="1" type="body"/>
          </p:nvPr>
        </p:nvSpPr>
        <p:spPr>
          <a:xfrm>
            <a:off x="1012400" y="1912848"/>
            <a:ext cx="6848700" cy="906000"/>
          </a:xfrm>
          <a:prstGeom prst="rect">
            <a:avLst/>
          </a:prstGeom>
        </p:spPr>
        <p:txBody>
          <a:bodyPr anchorCtr="0" anchor="t" bIns="0" lIns="0" spcFirstLastPara="1" rIns="0" wrap="square" tIns="0">
            <a:noAutofit/>
          </a:bodyPr>
          <a:lstStyle/>
          <a:p>
            <a:pPr indent="-349250" lvl="0" marL="457200" rtl="0" algn="just">
              <a:lnSpc>
                <a:spcPct val="150000"/>
              </a:lnSpc>
              <a:spcBef>
                <a:spcPts val="0"/>
              </a:spcBef>
              <a:spcAft>
                <a:spcPts val="1000"/>
              </a:spcAft>
              <a:buSzPts val="1900"/>
              <a:buChar char="●"/>
            </a:pPr>
            <a:r>
              <a:rPr lang="en" sz="1900"/>
              <a:t>Los nombres de los jugadores son declarados en el código  de la función y pueden ser 2 o más</a:t>
            </a:r>
            <a:endParaRPr sz="1900"/>
          </a:p>
        </p:txBody>
      </p:sp>
      <p:sp>
        <p:nvSpPr>
          <p:cNvPr id="89" name="Google Shape;89;p15"/>
          <p:cNvSpPr txBox="1"/>
          <p:nvPr>
            <p:ph type="title"/>
          </p:nvPr>
        </p:nvSpPr>
        <p:spPr>
          <a:xfrm>
            <a:off x="1012400" y="742575"/>
            <a:ext cx="30321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Inicio del juego</a:t>
            </a:r>
            <a:endParaRPr/>
          </a:p>
        </p:txBody>
      </p:sp>
      <p:sp>
        <p:nvSpPr>
          <p:cNvPr id="90" name="Google Shape;90;p1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1" name="Google Shape;91;p15"/>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92" name="Google Shape;92;p15"/>
          <p:cNvPicPr preferRelativeResize="0"/>
          <p:nvPr/>
        </p:nvPicPr>
        <p:blipFill>
          <a:blip r:embed="rId4">
            <a:alphaModFix/>
          </a:blip>
          <a:stretch>
            <a:fillRect/>
          </a:stretch>
        </p:blipFill>
        <p:spPr>
          <a:xfrm>
            <a:off x="1012400" y="1375875"/>
            <a:ext cx="4785334" cy="437775"/>
          </a:xfrm>
          <a:prstGeom prst="rect">
            <a:avLst/>
          </a:prstGeom>
          <a:noFill/>
          <a:ln>
            <a:noFill/>
          </a:ln>
        </p:spPr>
      </p:pic>
      <p:pic>
        <p:nvPicPr>
          <p:cNvPr id="93" name="Google Shape;93;p15"/>
          <p:cNvPicPr preferRelativeResize="0"/>
          <p:nvPr/>
        </p:nvPicPr>
        <p:blipFill>
          <a:blip r:embed="rId5">
            <a:alphaModFix/>
          </a:blip>
          <a:stretch>
            <a:fillRect/>
          </a:stretch>
        </p:blipFill>
        <p:spPr>
          <a:xfrm>
            <a:off x="1012400" y="2855550"/>
            <a:ext cx="6494199" cy="975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2"/>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746" name="Google Shape;746;p4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7" name="Google Shape;747;p42"/>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748" name="Google Shape;748;p42"/>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749" name="Google Shape;749;p42"/>
          <p:cNvCxnSpPr>
            <a:stCxn id="745" idx="3"/>
            <a:endCxn id="747"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750" name="Google Shape;750;p42"/>
          <p:cNvCxnSpPr>
            <a:stCxn id="745" idx="2"/>
            <a:endCxn id="748"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751" name="Google Shape;751;p42"/>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752" name="Google Shape;752;p42"/>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753" name="Google Shape;753;p42"/>
          <p:cNvCxnSpPr>
            <a:stCxn id="748" idx="2"/>
            <a:endCxn id="751"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p42"/>
          <p:cNvCxnSpPr>
            <a:stCxn id="751" idx="2"/>
            <a:endCxn id="752"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755" name="Google Shape;755;p42"/>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756" name="Google Shape;756;p42"/>
          <p:cNvCxnSpPr>
            <a:endCxn id="755"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757" name="Google Shape;757;p42"/>
          <p:cNvCxnSpPr>
            <a:stCxn id="755" idx="2"/>
            <a:endCxn id="752"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758" name="Google Shape;758;p42"/>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759" name="Google Shape;759;p42"/>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760" name="Google Shape;760;p42"/>
          <p:cNvCxnSpPr>
            <a:endCxn id="759"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761" name="Google Shape;761;p42"/>
          <p:cNvCxnSpPr>
            <a:stCxn id="755" idx="2"/>
            <a:endCxn id="758"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762" name="Google Shape;762;p42"/>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763" name="Google Shape;763;p42"/>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764" name="Google Shape;764;p42"/>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throws_recursion()</a:t>
            </a:r>
            <a:endParaRPr sz="1800">
              <a:solidFill>
                <a:srgbClr val="98C379"/>
              </a:solidFill>
            </a:endParaRPr>
          </a:p>
        </p:txBody>
      </p:sp>
      <p:cxnSp>
        <p:nvCxnSpPr>
          <p:cNvPr id="765" name="Google Shape;765;p42"/>
          <p:cNvCxnSpPr>
            <a:stCxn id="758" idx="2"/>
            <a:endCxn id="764"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766" name="Google Shape;766;p42"/>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767" name="Google Shape;767;p42"/>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768" name="Google Shape;768;p42"/>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769" name="Google Shape;769;p42"/>
          <p:cNvSpPr txBox="1"/>
          <p:nvPr/>
        </p:nvSpPr>
        <p:spPr>
          <a:xfrm>
            <a:off x="7546275" y="33230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2</a:t>
            </a:r>
            <a:endParaRPr>
              <a:latin typeface="Red Hat Text"/>
              <a:ea typeface="Red Hat Text"/>
              <a:cs typeface="Red Hat Text"/>
              <a:sym typeface="Red Hat Tex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3"/>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775" name="Google Shape;775;p4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6" name="Google Shape;776;p43"/>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777" name="Google Shape;777;p43"/>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778" name="Google Shape;778;p43"/>
          <p:cNvCxnSpPr>
            <a:stCxn id="774" idx="3"/>
            <a:endCxn id="776"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779" name="Google Shape;779;p43"/>
          <p:cNvCxnSpPr>
            <a:stCxn id="774" idx="2"/>
            <a:endCxn id="777"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780" name="Google Shape;780;p43"/>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781" name="Google Shape;781;p43"/>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782" name="Google Shape;782;p43"/>
          <p:cNvCxnSpPr>
            <a:stCxn id="777" idx="2"/>
            <a:endCxn id="780"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783" name="Google Shape;783;p43"/>
          <p:cNvCxnSpPr>
            <a:stCxn id="780" idx="2"/>
            <a:endCxn id="781"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784" name="Google Shape;784;p43"/>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785" name="Google Shape;785;p43"/>
          <p:cNvCxnSpPr>
            <a:endCxn id="784"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786" name="Google Shape;786;p43"/>
          <p:cNvCxnSpPr>
            <a:stCxn id="784" idx="2"/>
            <a:endCxn id="781"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787" name="Google Shape;787;p43"/>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788" name="Google Shape;788;p43"/>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789" name="Google Shape;789;p43"/>
          <p:cNvCxnSpPr>
            <a:endCxn id="788"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790" name="Google Shape;790;p43"/>
          <p:cNvCxnSpPr>
            <a:stCxn id="784" idx="2"/>
            <a:endCxn id="787"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791" name="Google Shape;791;p43"/>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792" name="Google Shape;792;p43"/>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793" name="Google Shape;793;p43"/>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throws_recursion()</a:t>
            </a:r>
            <a:endParaRPr sz="1800">
              <a:solidFill>
                <a:srgbClr val="98C379"/>
              </a:solidFill>
            </a:endParaRPr>
          </a:p>
        </p:txBody>
      </p:sp>
      <p:cxnSp>
        <p:nvCxnSpPr>
          <p:cNvPr id="794" name="Google Shape;794;p43"/>
          <p:cNvCxnSpPr>
            <a:stCxn id="787" idx="2"/>
            <a:endCxn id="793"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795" name="Google Shape;795;p43"/>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796" name="Google Shape;796;p43"/>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797" name="Google Shape;797;p43"/>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798" name="Google Shape;798;p43"/>
          <p:cNvSpPr txBox="1"/>
          <p:nvPr/>
        </p:nvSpPr>
        <p:spPr>
          <a:xfrm>
            <a:off x="7546275" y="336267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3</a:t>
            </a:r>
            <a:endParaRPr>
              <a:latin typeface="Red Hat Text"/>
              <a:ea typeface="Red Hat Text"/>
              <a:cs typeface="Red Hat Text"/>
              <a:sym typeface="Red Hat Tex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44"/>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804" name="Google Shape;804;p44"/>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05" name="Google Shape;805;p44"/>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806" name="Google Shape;806;p44"/>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807" name="Google Shape;807;p44"/>
          <p:cNvCxnSpPr>
            <a:stCxn id="803" idx="3"/>
            <a:endCxn id="805"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44"/>
          <p:cNvCxnSpPr>
            <a:stCxn id="803" idx="2"/>
            <a:endCxn id="806"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809" name="Google Shape;809;p44"/>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810" name="Google Shape;810;p44"/>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811" name="Google Shape;811;p44"/>
          <p:cNvCxnSpPr>
            <a:stCxn id="806" idx="2"/>
            <a:endCxn id="809"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812" name="Google Shape;812;p44"/>
          <p:cNvCxnSpPr>
            <a:stCxn id="809" idx="2"/>
            <a:endCxn id="810"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813" name="Google Shape;813;p44"/>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814" name="Google Shape;814;p44"/>
          <p:cNvCxnSpPr>
            <a:endCxn id="813"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815" name="Google Shape;815;p44"/>
          <p:cNvCxnSpPr>
            <a:stCxn id="813" idx="2"/>
            <a:endCxn id="810"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816" name="Google Shape;816;p44"/>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turn_action()</a:t>
            </a:r>
            <a:endParaRPr sz="1800">
              <a:solidFill>
                <a:srgbClr val="98C379"/>
              </a:solidFill>
            </a:endParaRPr>
          </a:p>
        </p:txBody>
      </p:sp>
      <p:sp>
        <p:nvSpPr>
          <p:cNvPr id="817" name="Google Shape;817;p44"/>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818" name="Google Shape;818;p44"/>
          <p:cNvCxnSpPr>
            <a:endCxn id="817"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819" name="Google Shape;819;p44"/>
          <p:cNvCxnSpPr>
            <a:stCxn id="813" idx="2"/>
            <a:endCxn id="816"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820" name="Google Shape;820;p44"/>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821" name="Google Shape;821;p44"/>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822" name="Google Shape;822;p44"/>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823" name="Google Shape;823;p44"/>
          <p:cNvCxnSpPr>
            <a:stCxn id="816" idx="2"/>
            <a:endCxn id="822"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824" name="Google Shape;824;p44"/>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825" name="Google Shape;825;p44"/>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826" name="Google Shape;826;p44"/>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45"/>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832" name="Google Shape;832;p4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3" name="Google Shape;833;p45"/>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834" name="Google Shape;834;p45"/>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835" name="Google Shape;835;p45"/>
          <p:cNvCxnSpPr>
            <a:stCxn id="831" idx="3"/>
            <a:endCxn id="833"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836" name="Google Shape;836;p45"/>
          <p:cNvCxnSpPr>
            <a:stCxn id="831" idx="2"/>
            <a:endCxn id="834"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837" name="Google Shape;837;p45"/>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838" name="Google Shape;838;p45"/>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player_hash()</a:t>
            </a:r>
            <a:endParaRPr sz="1800">
              <a:solidFill>
                <a:srgbClr val="98C379"/>
              </a:solidFill>
            </a:endParaRPr>
          </a:p>
        </p:txBody>
      </p:sp>
      <p:cxnSp>
        <p:nvCxnSpPr>
          <p:cNvPr id="839" name="Google Shape;839;p45"/>
          <p:cNvCxnSpPr>
            <a:stCxn id="834" idx="2"/>
            <a:endCxn id="837"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840" name="Google Shape;840;p45"/>
          <p:cNvCxnSpPr>
            <a:stCxn id="837" idx="2"/>
            <a:endCxn id="838"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841" name="Google Shape;841;p45"/>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842" name="Google Shape;842;p45"/>
          <p:cNvCxnSpPr>
            <a:endCxn id="841"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45"/>
          <p:cNvCxnSpPr>
            <a:stCxn id="841" idx="2"/>
            <a:endCxn id="838"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844" name="Google Shape;844;p45"/>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845" name="Google Shape;845;p45"/>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846" name="Google Shape;846;p45"/>
          <p:cNvCxnSpPr>
            <a:endCxn id="845"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45"/>
          <p:cNvCxnSpPr>
            <a:stCxn id="841" idx="2"/>
            <a:endCxn id="844"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848" name="Google Shape;848;p45"/>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849" name="Google Shape;849;p45"/>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850" name="Google Shape;850;p45"/>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851" name="Google Shape;851;p45"/>
          <p:cNvCxnSpPr>
            <a:stCxn id="844" idx="2"/>
            <a:endCxn id="850"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852" name="Google Shape;852;p45"/>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853" name="Google Shape;853;p45"/>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854" name="Google Shape;854;p45"/>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855" name="Google Shape;855;p45"/>
          <p:cNvSpPr/>
          <p:nvPr/>
        </p:nvSpPr>
        <p:spPr>
          <a:xfrm>
            <a:off x="3010050" y="2851625"/>
            <a:ext cx="2503100" cy="1191325"/>
          </a:xfrm>
          <a:custGeom>
            <a:rect b="b" l="l" r="r" t="t"/>
            <a:pathLst>
              <a:path extrusionOk="0" h="47653" w="100124">
                <a:moveTo>
                  <a:pt x="100124" y="0"/>
                </a:moveTo>
                <a:cubicBezTo>
                  <a:pt x="92945" y="17952"/>
                  <a:pt x="78437" y="34669"/>
                  <a:pt x="60835" y="42669"/>
                </a:cubicBezTo>
                <a:cubicBezTo>
                  <a:pt x="55354" y="45160"/>
                  <a:pt x="49043" y="45133"/>
                  <a:pt x="43092" y="46049"/>
                </a:cubicBezTo>
                <a:cubicBezTo>
                  <a:pt x="30970" y="47914"/>
                  <a:pt x="17727" y="48908"/>
                  <a:pt x="6337" y="44359"/>
                </a:cubicBezTo>
                <a:cubicBezTo>
                  <a:pt x="4161" y="43490"/>
                  <a:pt x="2373" y="41857"/>
                  <a:pt x="423" y="40557"/>
                </a:cubicBezTo>
                <a:cubicBezTo>
                  <a:pt x="-913" y="39666"/>
                  <a:pt x="1690" y="46810"/>
                  <a:pt x="1690" y="45204"/>
                </a:cubicBezTo>
                <a:cubicBezTo>
                  <a:pt x="1690" y="43423"/>
                  <a:pt x="0" y="41915"/>
                  <a:pt x="0" y="40134"/>
                </a:cubicBezTo>
                <a:cubicBezTo>
                  <a:pt x="0" y="38118"/>
                  <a:pt x="3688" y="38501"/>
                  <a:pt x="5492" y="37600"/>
                </a:cubicBezTo>
              </a:path>
            </a:pathLst>
          </a:custGeom>
          <a:noFill/>
          <a:ln cap="flat" cmpd="sng" w="9525">
            <a:solidFill>
              <a:schemeClr val="dk2"/>
            </a:solidFill>
            <a:prstDash val="solid"/>
            <a:round/>
            <a:headEnd len="med" w="med" type="none"/>
            <a:tailEnd len="med" w="med" type="none"/>
          </a:ln>
        </p:spPr>
      </p:sp>
      <p:sp>
        <p:nvSpPr>
          <p:cNvPr id="856" name="Google Shape;856;p45"/>
          <p:cNvSpPr txBox="1"/>
          <p:nvPr/>
        </p:nvSpPr>
        <p:spPr>
          <a:xfrm>
            <a:off x="3580400" y="3692650"/>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ed Hat Text"/>
              <a:ea typeface="Red Hat Text"/>
              <a:cs typeface="Red Hat Text"/>
              <a:sym typeface="Red Hat Text"/>
            </a:endParaRPr>
          </a:p>
        </p:txBody>
      </p:sp>
      <p:sp>
        <p:nvSpPr>
          <p:cNvPr id="857" name="Google Shape;857;p45"/>
          <p:cNvSpPr txBox="1"/>
          <p:nvPr/>
        </p:nvSpPr>
        <p:spPr>
          <a:xfrm>
            <a:off x="3580400" y="3580375"/>
            <a:ext cx="10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new_score</a:t>
            </a:r>
            <a:endParaRPr>
              <a:latin typeface="Red Hat Text"/>
              <a:ea typeface="Red Hat Text"/>
              <a:cs typeface="Red Hat Text"/>
              <a:sym typeface="Red Hat Tex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46"/>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863" name="Google Shape;863;p4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4" name="Google Shape;864;p46"/>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endParaRPr sz="1800"/>
          </a:p>
        </p:txBody>
      </p:sp>
      <p:sp>
        <p:nvSpPr>
          <p:cNvPr id="865" name="Google Shape;865;p46"/>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866" name="Google Shape;866;p46"/>
          <p:cNvCxnSpPr>
            <a:stCxn id="862" idx="3"/>
            <a:endCxn id="864"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867" name="Google Shape;867;p46"/>
          <p:cNvCxnSpPr>
            <a:stCxn id="862" idx="2"/>
            <a:endCxn id="865"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868" name="Google Shape;868;p46"/>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869" name="Google Shape;869;p46"/>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870" name="Google Shape;870;p46"/>
          <p:cNvCxnSpPr>
            <a:stCxn id="865" idx="2"/>
            <a:endCxn id="868"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871" name="Google Shape;871;p46"/>
          <p:cNvCxnSpPr>
            <a:stCxn id="868" idx="2"/>
            <a:endCxn id="869"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872" name="Google Shape;872;p46"/>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update_list()</a:t>
            </a:r>
            <a:endParaRPr sz="1800">
              <a:solidFill>
                <a:srgbClr val="98C379"/>
              </a:solidFill>
            </a:endParaRPr>
          </a:p>
        </p:txBody>
      </p:sp>
      <p:cxnSp>
        <p:nvCxnSpPr>
          <p:cNvPr id="873" name="Google Shape;873;p46"/>
          <p:cNvCxnSpPr>
            <a:endCxn id="872"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874" name="Google Shape;874;p46"/>
          <p:cNvCxnSpPr>
            <a:stCxn id="872" idx="2"/>
            <a:endCxn id="869"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875" name="Google Shape;875;p46"/>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876" name="Google Shape;876;p46"/>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877" name="Google Shape;877;p46"/>
          <p:cNvCxnSpPr>
            <a:endCxn id="876"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878" name="Google Shape;878;p46"/>
          <p:cNvCxnSpPr>
            <a:stCxn id="872" idx="2"/>
            <a:endCxn id="875"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879" name="Google Shape;879;p46"/>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880" name="Google Shape;880;p46"/>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881" name="Google Shape;881;p46"/>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882" name="Google Shape;882;p46"/>
          <p:cNvCxnSpPr>
            <a:stCxn id="875" idx="2"/>
            <a:endCxn id="881"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883" name="Google Shape;883;p46"/>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884" name="Google Shape;884;p46"/>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885" name="Google Shape;885;p46"/>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47"/>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891" name="Google Shape;891;p4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2" name="Google Shape;892;p47"/>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solidFill>
                  <a:srgbClr val="98C379"/>
                </a:solidFill>
              </a:rPr>
              <a:t>recursive_turn()</a:t>
            </a:r>
            <a:endParaRPr sz="1800">
              <a:solidFill>
                <a:srgbClr val="98C379"/>
              </a:solidFill>
            </a:endParaRPr>
          </a:p>
        </p:txBody>
      </p:sp>
      <p:sp>
        <p:nvSpPr>
          <p:cNvPr id="893" name="Google Shape;893;p47"/>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endParaRPr sz="1800"/>
          </a:p>
        </p:txBody>
      </p:sp>
      <p:cxnSp>
        <p:nvCxnSpPr>
          <p:cNvPr id="894" name="Google Shape;894;p47"/>
          <p:cNvCxnSpPr>
            <a:stCxn id="890" idx="3"/>
            <a:endCxn id="892"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895" name="Google Shape;895;p47"/>
          <p:cNvCxnSpPr>
            <a:stCxn id="890" idx="2"/>
            <a:endCxn id="893"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896" name="Google Shape;896;p47"/>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endParaRPr sz="1800"/>
          </a:p>
        </p:txBody>
      </p:sp>
      <p:sp>
        <p:nvSpPr>
          <p:cNvPr id="897" name="Google Shape;897;p47"/>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898" name="Google Shape;898;p47"/>
          <p:cNvCxnSpPr>
            <a:stCxn id="893" idx="2"/>
            <a:endCxn id="896"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899" name="Google Shape;899;p47"/>
          <p:cNvCxnSpPr>
            <a:stCxn id="896" idx="2"/>
            <a:endCxn id="897"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900" name="Google Shape;900;p47"/>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endParaRPr sz="1800"/>
          </a:p>
        </p:txBody>
      </p:sp>
      <p:cxnSp>
        <p:nvCxnSpPr>
          <p:cNvPr id="901" name="Google Shape;901;p47"/>
          <p:cNvCxnSpPr>
            <a:endCxn id="900"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902" name="Google Shape;902;p47"/>
          <p:cNvCxnSpPr>
            <a:stCxn id="900" idx="2"/>
            <a:endCxn id="897"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903" name="Google Shape;903;p47"/>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turn_action()</a:t>
            </a:r>
            <a:endParaRPr sz="1800"/>
          </a:p>
        </p:txBody>
      </p:sp>
      <p:sp>
        <p:nvSpPr>
          <p:cNvPr id="904" name="Google Shape;904;p47"/>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endParaRPr sz="1800"/>
          </a:p>
        </p:txBody>
      </p:sp>
      <p:cxnSp>
        <p:nvCxnSpPr>
          <p:cNvPr id="905" name="Google Shape;905;p47"/>
          <p:cNvCxnSpPr>
            <a:endCxn id="904"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906" name="Google Shape;906;p47"/>
          <p:cNvCxnSpPr>
            <a:stCxn id="900" idx="2"/>
            <a:endCxn id="903"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907" name="Google Shape;907;p47"/>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908" name="Google Shape;908;p47"/>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909" name="Google Shape;909;p47"/>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endParaRPr sz="1800"/>
          </a:p>
        </p:txBody>
      </p:sp>
      <p:cxnSp>
        <p:nvCxnSpPr>
          <p:cNvPr id="910" name="Google Shape;910;p47"/>
          <p:cNvCxnSpPr>
            <a:stCxn id="903" idx="2"/>
            <a:endCxn id="909"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911" name="Google Shape;911;p47"/>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912" name="Google Shape;912;p47"/>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913" name="Google Shape;913;p47"/>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
        <p:nvSpPr>
          <p:cNvPr id="914" name="Google Shape;914;p47"/>
          <p:cNvSpPr txBox="1"/>
          <p:nvPr/>
        </p:nvSpPr>
        <p:spPr>
          <a:xfrm>
            <a:off x="5672850" y="623625"/>
            <a:ext cx="60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Turno felipe</a:t>
            </a:r>
            <a:endParaRPr>
              <a:latin typeface="Red Hat Text"/>
              <a:ea typeface="Red Hat Text"/>
              <a:cs typeface="Red Hat Text"/>
              <a:sym typeface="Red Hat Tex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8"/>
          <p:cNvSpPr txBox="1"/>
          <p:nvPr>
            <p:ph type="ctrTitle"/>
          </p:nvPr>
        </p:nvSpPr>
        <p:spPr>
          <a:xfrm>
            <a:off x="1750425" y="224167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Combinator</a:t>
            </a:r>
            <a:endParaRPr sz="6400"/>
          </a:p>
        </p:txBody>
      </p:sp>
      <p:pic>
        <p:nvPicPr>
          <p:cNvPr id="920" name="Google Shape;920;p48"/>
          <p:cNvPicPr preferRelativeResize="0"/>
          <p:nvPr/>
        </p:nvPicPr>
        <p:blipFill>
          <a:blip r:embed="rId3">
            <a:alphaModFix/>
          </a:blip>
          <a:stretch>
            <a:fillRect/>
          </a:stretch>
        </p:blipFill>
        <p:spPr>
          <a:xfrm>
            <a:off x="629775" y="1920521"/>
            <a:ext cx="1302476" cy="13024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4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26" name="Google Shape;926;p49"/>
          <p:cNvPicPr preferRelativeResize="0"/>
          <p:nvPr/>
        </p:nvPicPr>
        <p:blipFill>
          <a:blip r:embed="rId3">
            <a:alphaModFix/>
          </a:blip>
          <a:stretch>
            <a:fillRect/>
          </a:stretch>
        </p:blipFill>
        <p:spPr>
          <a:xfrm>
            <a:off x="1197813" y="950575"/>
            <a:ext cx="6941675" cy="1056125"/>
          </a:xfrm>
          <a:prstGeom prst="rect">
            <a:avLst/>
          </a:prstGeom>
          <a:noFill/>
          <a:ln>
            <a:noFill/>
          </a:ln>
        </p:spPr>
      </p:pic>
      <p:sp>
        <p:nvSpPr>
          <p:cNvPr id="927" name="Google Shape;927;p49"/>
          <p:cNvSpPr txBox="1"/>
          <p:nvPr/>
        </p:nvSpPr>
        <p:spPr>
          <a:xfrm>
            <a:off x="1197825" y="2430825"/>
            <a:ext cx="624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Dado que la función playerHash busca obtener el puntaje a continuación de recibir los inputs del lanzamiento,  se le entrega como parámetro la función de calcular el puntaje que en sí recibe como parámetro la función para recibir los inputs del usuario.</a:t>
            </a:r>
            <a:endParaRPr>
              <a:latin typeface="Red Hat Text"/>
              <a:ea typeface="Red Hat Text"/>
              <a:cs typeface="Red Hat Text"/>
              <a:sym typeface="Red Hat Text"/>
            </a:endParaRPr>
          </a:p>
        </p:txBody>
      </p:sp>
      <p:pic>
        <p:nvPicPr>
          <p:cNvPr id="928" name="Google Shape;928;p49"/>
          <p:cNvPicPr preferRelativeResize="0"/>
          <p:nvPr/>
        </p:nvPicPr>
        <p:blipFill>
          <a:blip r:embed="rId4">
            <a:alphaModFix/>
          </a:blip>
          <a:stretch>
            <a:fillRect/>
          </a:stretch>
        </p:blipFill>
        <p:spPr>
          <a:xfrm>
            <a:off x="483650" y="858699"/>
            <a:ext cx="407675" cy="407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0"/>
          <p:cNvSpPr txBox="1"/>
          <p:nvPr>
            <p:ph type="ctrTitle"/>
          </p:nvPr>
        </p:nvSpPr>
        <p:spPr>
          <a:xfrm>
            <a:off x="1806450" y="277942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Iterators and Generators</a:t>
            </a:r>
            <a:endParaRPr sz="6400"/>
          </a:p>
        </p:txBody>
      </p:sp>
      <p:sp>
        <p:nvSpPr>
          <p:cNvPr id="934" name="Google Shape;934;p50"/>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935" name="Google Shape;935;p50"/>
          <p:cNvPicPr preferRelativeResize="0"/>
          <p:nvPr/>
        </p:nvPicPr>
        <p:blipFill>
          <a:blip r:embed="rId3">
            <a:alphaModFix/>
          </a:blip>
          <a:stretch>
            <a:fillRect/>
          </a:stretch>
        </p:blipFill>
        <p:spPr>
          <a:xfrm>
            <a:off x="618713" y="1892988"/>
            <a:ext cx="1357524" cy="13575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51"/>
          <p:cNvSpPr txBox="1"/>
          <p:nvPr>
            <p:ph type="title"/>
          </p:nvPr>
        </p:nvSpPr>
        <p:spPr>
          <a:xfrm>
            <a:off x="1012400"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Iterator </a:t>
            </a:r>
            <a:endParaRPr/>
          </a:p>
        </p:txBody>
      </p:sp>
      <p:sp>
        <p:nvSpPr>
          <p:cNvPr id="941" name="Google Shape;941;p5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42" name="Google Shape;942;p51"/>
          <p:cNvPicPr preferRelativeResize="0"/>
          <p:nvPr/>
        </p:nvPicPr>
        <p:blipFill>
          <a:blip r:embed="rId3">
            <a:alphaModFix/>
          </a:blip>
          <a:stretch>
            <a:fillRect/>
          </a:stretch>
        </p:blipFill>
        <p:spPr>
          <a:xfrm>
            <a:off x="736987" y="1719850"/>
            <a:ext cx="7758337" cy="455750"/>
          </a:xfrm>
          <a:prstGeom prst="rect">
            <a:avLst/>
          </a:prstGeom>
          <a:noFill/>
          <a:ln>
            <a:noFill/>
          </a:ln>
        </p:spPr>
      </p:pic>
      <p:sp>
        <p:nvSpPr>
          <p:cNvPr id="943" name="Google Shape;943;p51"/>
          <p:cNvSpPr txBox="1"/>
          <p:nvPr/>
        </p:nvSpPr>
        <p:spPr>
          <a:xfrm>
            <a:off x="633050" y="2218100"/>
            <a:ext cx="3000000" cy="47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000"/>
              </a:spcAft>
              <a:buNone/>
            </a:pPr>
            <a:r>
              <a:rPr lang="en" sz="1900">
                <a:solidFill>
                  <a:schemeClr val="dk1"/>
                </a:solidFill>
                <a:latin typeface="Red Hat Text"/>
                <a:ea typeface="Red Hat Text"/>
                <a:cs typeface="Red Hat Text"/>
                <a:sym typeface="Red Hat Text"/>
              </a:rPr>
              <a:t>Input:</a:t>
            </a:r>
            <a:endParaRPr/>
          </a:p>
        </p:txBody>
      </p:sp>
      <p:pic>
        <p:nvPicPr>
          <p:cNvPr id="944" name="Google Shape;944;p51"/>
          <p:cNvPicPr preferRelativeResize="0"/>
          <p:nvPr/>
        </p:nvPicPr>
        <p:blipFill>
          <a:blip r:embed="rId4">
            <a:alphaModFix/>
          </a:blip>
          <a:stretch>
            <a:fillRect/>
          </a:stretch>
        </p:blipFill>
        <p:spPr>
          <a:xfrm>
            <a:off x="727625" y="2660363"/>
            <a:ext cx="3977751" cy="325225"/>
          </a:xfrm>
          <a:prstGeom prst="rect">
            <a:avLst/>
          </a:prstGeom>
          <a:noFill/>
          <a:ln>
            <a:noFill/>
          </a:ln>
        </p:spPr>
      </p:pic>
      <p:sp>
        <p:nvSpPr>
          <p:cNvPr id="945" name="Google Shape;945;p51"/>
          <p:cNvSpPr txBox="1"/>
          <p:nvPr/>
        </p:nvSpPr>
        <p:spPr>
          <a:xfrm>
            <a:off x="580100" y="3060325"/>
            <a:ext cx="3000000" cy="477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1000"/>
              </a:spcAft>
              <a:buNone/>
            </a:pPr>
            <a:r>
              <a:rPr lang="en" sz="1900">
                <a:solidFill>
                  <a:schemeClr val="dk1"/>
                </a:solidFill>
                <a:latin typeface="Red Hat Text"/>
                <a:ea typeface="Red Hat Text"/>
                <a:cs typeface="Red Hat Text"/>
                <a:sym typeface="Red Hat Text"/>
              </a:rPr>
              <a:t>Output</a:t>
            </a:r>
            <a:r>
              <a:rPr lang="en" sz="1900">
                <a:solidFill>
                  <a:schemeClr val="dk1"/>
                </a:solidFill>
                <a:latin typeface="Red Hat Text"/>
                <a:ea typeface="Red Hat Text"/>
                <a:cs typeface="Red Hat Text"/>
                <a:sym typeface="Red Hat Text"/>
              </a:rPr>
              <a:t>:</a:t>
            </a:r>
            <a:endParaRPr/>
          </a:p>
        </p:txBody>
      </p:sp>
      <p:pic>
        <p:nvPicPr>
          <p:cNvPr id="946" name="Google Shape;946;p51"/>
          <p:cNvPicPr preferRelativeResize="0"/>
          <p:nvPr/>
        </p:nvPicPr>
        <p:blipFill>
          <a:blip r:embed="rId5">
            <a:alphaModFix/>
          </a:blip>
          <a:stretch>
            <a:fillRect/>
          </a:stretch>
        </p:blipFill>
        <p:spPr>
          <a:xfrm>
            <a:off x="727625" y="3537325"/>
            <a:ext cx="7161150" cy="295625"/>
          </a:xfrm>
          <a:prstGeom prst="rect">
            <a:avLst/>
          </a:prstGeom>
          <a:noFill/>
          <a:ln>
            <a:noFill/>
          </a:ln>
        </p:spPr>
      </p:pic>
      <p:pic>
        <p:nvPicPr>
          <p:cNvPr id="947" name="Google Shape;947;p51"/>
          <p:cNvPicPr preferRelativeResize="0"/>
          <p:nvPr/>
        </p:nvPicPr>
        <p:blipFill>
          <a:blip r:embed="rId6">
            <a:alphaModFix/>
          </a:blip>
          <a:stretch>
            <a:fillRect/>
          </a:stretch>
        </p:blipFill>
        <p:spPr>
          <a:xfrm>
            <a:off x="497000" y="851775"/>
            <a:ext cx="383300" cy="38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012400" y="742575"/>
            <a:ext cx="43284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Recepción de input</a:t>
            </a:r>
            <a:endParaRPr/>
          </a:p>
        </p:txBody>
      </p:sp>
      <p:sp>
        <p:nvSpPr>
          <p:cNvPr id="99" name="Google Shape;99;p16"/>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0" name="Google Shape;100;p16"/>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01" name="Google Shape;101;p16"/>
          <p:cNvPicPr preferRelativeResize="0"/>
          <p:nvPr/>
        </p:nvPicPr>
        <p:blipFill>
          <a:blip r:embed="rId4">
            <a:alphaModFix/>
          </a:blip>
          <a:stretch>
            <a:fillRect/>
          </a:stretch>
        </p:blipFill>
        <p:spPr>
          <a:xfrm>
            <a:off x="1012400" y="1375875"/>
            <a:ext cx="5143500" cy="723900"/>
          </a:xfrm>
          <a:prstGeom prst="rect">
            <a:avLst/>
          </a:prstGeom>
          <a:noFill/>
          <a:ln>
            <a:noFill/>
          </a:ln>
        </p:spPr>
      </p:pic>
      <p:pic>
        <p:nvPicPr>
          <p:cNvPr id="102" name="Google Shape;102;p16"/>
          <p:cNvPicPr preferRelativeResize="0"/>
          <p:nvPr/>
        </p:nvPicPr>
        <p:blipFill>
          <a:blip r:embed="rId5">
            <a:alphaModFix/>
          </a:blip>
          <a:stretch>
            <a:fillRect/>
          </a:stretch>
        </p:blipFill>
        <p:spPr>
          <a:xfrm>
            <a:off x="1012400" y="2667900"/>
            <a:ext cx="7034400" cy="12381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52"/>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Generators</a:t>
            </a:r>
            <a:endParaRPr/>
          </a:p>
        </p:txBody>
      </p:sp>
      <p:sp>
        <p:nvSpPr>
          <p:cNvPr id="953" name="Google Shape;953;p52"/>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54" name="Google Shape;954;p52"/>
          <p:cNvPicPr preferRelativeResize="0"/>
          <p:nvPr/>
        </p:nvPicPr>
        <p:blipFill>
          <a:blip r:embed="rId3">
            <a:alphaModFix/>
          </a:blip>
          <a:stretch>
            <a:fillRect/>
          </a:stretch>
        </p:blipFill>
        <p:spPr>
          <a:xfrm>
            <a:off x="1012000" y="1443725"/>
            <a:ext cx="7144775" cy="2424475"/>
          </a:xfrm>
          <a:prstGeom prst="rect">
            <a:avLst/>
          </a:prstGeom>
          <a:noFill/>
          <a:ln>
            <a:noFill/>
          </a:ln>
        </p:spPr>
      </p:pic>
      <p:pic>
        <p:nvPicPr>
          <p:cNvPr id="955" name="Google Shape;955;p52"/>
          <p:cNvPicPr preferRelativeResize="0"/>
          <p:nvPr/>
        </p:nvPicPr>
        <p:blipFill>
          <a:blip r:embed="rId4">
            <a:alphaModFix/>
          </a:blip>
          <a:stretch>
            <a:fillRect/>
          </a:stretch>
        </p:blipFill>
        <p:spPr>
          <a:xfrm>
            <a:off x="497000" y="851775"/>
            <a:ext cx="383300" cy="383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53"/>
          <p:cNvSpPr txBox="1"/>
          <p:nvPr>
            <p:ph type="title"/>
          </p:nvPr>
        </p:nvSpPr>
        <p:spPr>
          <a:xfrm>
            <a:off x="1044475" y="742575"/>
            <a:ext cx="72075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Generators</a:t>
            </a:r>
            <a:endParaRPr/>
          </a:p>
        </p:txBody>
      </p:sp>
      <p:sp>
        <p:nvSpPr>
          <p:cNvPr id="961" name="Google Shape;961;p53"/>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62" name="Google Shape;962;p53"/>
          <p:cNvPicPr preferRelativeResize="0"/>
          <p:nvPr/>
        </p:nvPicPr>
        <p:blipFill>
          <a:blip r:embed="rId3">
            <a:alphaModFix/>
          </a:blip>
          <a:stretch>
            <a:fillRect/>
          </a:stretch>
        </p:blipFill>
        <p:spPr>
          <a:xfrm>
            <a:off x="1257300" y="2009775"/>
            <a:ext cx="6629400" cy="1123950"/>
          </a:xfrm>
          <a:prstGeom prst="rect">
            <a:avLst/>
          </a:prstGeom>
          <a:noFill/>
          <a:ln>
            <a:noFill/>
          </a:ln>
        </p:spPr>
      </p:pic>
      <p:pic>
        <p:nvPicPr>
          <p:cNvPr id="963" name="Google Shape;963;p53"/>
          <p:cNvPicPr preferRelativeResize="0"/>
          <p:nvPr/>
        </p:nvPicPr>
        <p:blipFill>
          <a:blip r:embed="rId4">
            <a:alphaModFix/>
          </a:blip>
          <a:stretch>
            <a:fillRect/>
          </a:stretch>
        </p:blipFill>
        <p:spPr>
          <a:xfrm>
            <a:off x="497000" y="851775"/>
            <a:ext cx="383300" cy="383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54"/>
          <p:cNvSpPr txBox="1"/>
          <p:nvPr>
            <p:ph type="ctrTitle"/>
          </p:nvPr>
        </p:nvSpPr>
        <p:spPr>
          <a:xfrm>
            <a:off x="1806450" y="224167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Lodash</a:t>
            </a:r>
            <a:endParaRPr sz="6400"/>
          </a:p>
        </p:txBody>
      </p:sp>
      <p:sp>
        <p:nvSpPr>
          <p:cNvPr id="969" name="Google Shape;969;p54"/>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970" name="Google Shape;970;p54"/>
          <p:cNvPicPr preferRelativeResize="0"/>
          <p:nvPr/>
        </p:nvPicPr>
        <p:blipFill>
          <a:blip r:embed="rId3">
            <a:alphaModFix/>
          </a:blip>
          <a:stretch>
            <a:fillRect/>
          </a:stretch>
        </p:blipFill>
        <p:spPr>
          <a:xfrm>
            <a:off x="735613" y="2009888"/>
            <a:ext cx="1123725" cy="1123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5"/>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76" name="Google Shape;976;p55"/>
          <p:cNvPicPr preferRelativeResize="0"/>
          <p:nvPr/>
        </p:nvPicPr>
        <p:blipFill>
          <a:blip r:embed="rId3">
            <a:alphaModFix/>
          </a:blip>
          <a:stretch>
            <a:fillRect/>
          </a:stretch>
        </p:blipFill>
        <p:spPr>
          <a:xfrm>
            <a:off x="666750" y="1570702"/>
            <a:ext cx="7652800" cy="407225"/>
          </a:xfrm>
          <a:prstGeom prst="rect">
            <a:avLst/>
          </a:prstGeom>
          <a:noFill/>
          <a:ln>
            <a:noFill/>
          </a:ln>
        </p:spPr>
      </p:pic>
      <p:pic>
        <p:nvPicPr>
          <p:cNvPr id="977" name="Google Shape;977;p55"/>
          <p:cNvPicPr preferRelativeResize="0"/>
          <p:nvPr/>
        </p:nvPicPr>
        <p:blipFill>
          <a:blip r:embed="rId4">
            <a:alphaModFix/>
          </a:blip>
          <a:stretch>
            <a:fillRect/>
          </a:stretch>
        </p:blipFill>
        <p:spPr>
          <a:xfrm>
            <a:off x="666750" y="2264200"/>
            <a:ext cx="4316613" cy="407225"/>
          </a:xfrm>
          <a:prstGeom prst="rect">
            <a:avLst/>
          </a:prstGeom>
          <a:noFill/>
          <a:ln>
            <a:noFill/>
          </a:ln>
        </p:spPr>
      </p:pic>
      <p:pic>
        <p:nvPicPr>
          <p:cNvPr id="978" name="Google Shape;978;p55"/>
          <p:cNvPicPr preferRelativeResize="0"/>
          <p:nvPr/>
        </p:nvPicPr>
        <p:blipFill>
          <a:blip r:embed="rId5">
            <a:alphaModFix/>
          </a:blip>
          <a:stretch>
            <a:fillRect/>
          </a:stretch>
        </p:blipFill>
        <p:spPr>
          <a:xfrm>
            <a:off x="489074" y="873675"/>
            <a:ext cx="363450" cy="363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6"/>
          <p:cNvSpPr txBox="1"/>
          <p:nvPr>
            <p:ph type="ctrTitle"/>
          </p:nvPr>
        </p:nvSpPr>
        <p:spPr>
          <a:xfrm>
            <a:off x="1750425" y="2241675"/>
            <a:ext cx="6349200" cy="668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6400"/>
              <a:t>Currying</a:t>
            </a:r>
            <a:endParaRPr sz="6400"/>
          </a:p>
        </p:txBody>
      </p:sp>
      <p:sp>
        <p:nvSpPr>
          <p:cNvPr id="984" name="Google Shape;984;p56"/>
          <p:cNvSpPr txBox="1"/>
          <p:nvPr/>
        </p:nvSpPr>
        <p:spPr>
          <a:xfrm>
            <a:off x="507275" y="1703925"/>
            <a:ext cx="1580400" cy="174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9600">
              <a:solidFill>
                <a:schemeClr val="accent4"/>
              </a:solidFill>
              <a:latin typeface="Red Hat Display"/>
              <a:ea typeface="Red Hat Display"/>
              <a:cs typeface="Red Hat Display"/>
              <a:sym typeface="Red Hat Display"/>
            </a:endParaRPr>
          </a:p>
        </p:txBody>
      </p:sp>
      <p:pic>
        <p:nvPicPr>
          <p:cNvPr id="985" name="Google Shape;985;p56"/>
          <p:cNvPicPr preferRelativeResize="0"/>
          <p:nvPr/>
        </p:nvPicPr>
        <p:blipFill>
          <a:blip r:embed="rId3">
            <a:alphaModFix/>
          </a:blip>
          <a:stretch>
            <a:fillRect/>
          </a:stretch>
        </p:blipFill>
        <p:spPr>
          <a:xfrm>
            <a:off x="507275" y="1781548"/>
            <a:ext cx="1580401" cy="15804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5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91" name="Google Shape;991;p57"/>
          <p:cNvPicPr preferRelativeResize="0"/>
          <p:nvPr/>
        </p:nvPicPr>
        <p:blipFill>
          <a:blip r:embed="rId3">
            <a:alphaModFix/>
          </a:blip>
          <a:stretch>
            <a:fillRect/>
          </a:stretch>
        </p:blipFill>
        <p:spPr>
          <a:xfrm>
            <a:off x="1019075" y="1593338"/>
            <a:ext cx="7476651" cy="312725"/>
          </a:xfrm>
          <a:prstGeom prst="rect">
            <a:avLst/>
          </a:prstGeom>
          <a:noFill/>
          <a:ln>
            <a:noFill/>
          </a:ln>
        </p:spPr>
      </p:pic>
      <p:pic>
        <p:nvPicPr>
          <p:cNvPr id="992" name="Google Shape;992;p57"/>
          <p:cNvPicPr preferRelativeResize="0"/>
          <p:nvPr/>
        </p:nvPicPr>
        <p:blipFill>
          <a:blip r:embed="rId4">
            <a:alphaModFix/>
          </a:blip>
          <a:stretch>
            <a:fillRect/>
          </a:stretch>
        </p:blipFill>
        <p:spPr>
          <a:xfrm>
            <a:off x="1019075" y="2192650"/>
            <a:ext cx="5040401" cy="1728900"/>
          </a:xfrm>
          <a:prstGeom prst="rect">
            <a:avLst/>
          </a:prstGeom>
          <a:noFill/>
          <a:ln>
            <a:noFill/>
          </a:ln>
        </p:spPr>
      </p:pic>
      <p:pic>
        <p:nvPicPr>
          <p:cNvPr id="993" name="Google Shape;993;p57"/>
          <p:cNvPicPr preferRelativeResize="0"/>
          <p:nvPr/>
        </p:nvPicPr>
        <p:blipFill>
          <a:blip r:embed="rId5">
            <a:alphaModFix/>
          </a:blip>
          <a:stretch>
            <a:fillRect/>
          </a:stretch>
        </p:blipFill>
        <p:spPr>
          <a:xfrm>
            <a:off x="522875" y="870015"/>
            <a:ext cx="351775" cy="35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1012400" y="742575"/>
            <a:ext cx="61251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Recursión para las rondas</a:t>
            </a:r>
            <a:endParaRPr/>
          </a:p>
        </p:txBody>
      </p:sp>
      <p:sp>
        <p:nvSpPr>
          <p:cNvPr id="108" name="Google Shape;108;p17"/>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09" name="Google Shape;109;p17"/>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10" name="Google Shape;110;p17"/>
          <p:cNvPicPr preferRelativeResize="0"/>
          <p:nvPr/>
        </p:nvPicPr>
        <p:blipFill>
          <a:blip r:embed="rId4">
            <a:alphaModFix/>
          </a:blip>
          <a:stretch>
            <a:fillRect/>
          </a:stretch>
        </p:blipFill>
        <p:spPr>
          <a:xfrm>
            <a:off x="1012400" y="1375875"/>
            <a:ext cx="6218093" cy="1004025"/>
          </a:xfrm>
          <a:prstGeom prst="rect">
            <a:avLst/>
          </a:prstGeom>
          <a:noFill/>
          <a:ln>
            <a:noFill/>
          </a:ln>
        </p:spPr>
      </p:pic>
      <p:sp>
        <p:nvSpPr>
          <p:cNvPr id="111" name="Google Shape;111;p17"/>
          <p:cNvSpPr txBox="1"/>
          <p:nvPr/>
        </p:nvSpPr>
        <p:spPr>
          <a:xfrm>
            <a:off x="746875" y="2446063"/>
            <a:ext cx="75462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latin typeface="Red Hat Text"/>
                <a:ea typeface="Red Hat Text"/>
                <a:cs typeface="Red Hat Text"/>
                <a:sym typeface="Red Hat Text"/>
              </a:rPr>
              <a:t>Para cada ronda, se corre una función sobre la lista de jugadores que actualizará sus puntajes respectivos, creando una nueva lista con los nuevos resultados permanentemente hasta que exista un ganador.</a:t>
            </a:r>
            <a:endParaRPr sz="1200">
              <a:latin typeface="Red Hat Text"/>
              <a:ea typeface="Red Hat Text"/>
              <a:cs typeface="Red Hat Text"/>
              <a:sym typeface="Red Hat Text"/>
            </a:endParaRPr>
          </a:p>
        </p:txBody>
      </p:sp>
      <p:pic>
        <p:nvPicPr>
          <p:cNvPr id="112" name="Google Shape;112;p17"/>
          <p:cNvPicPr preferRelativeResize="0"/>
          <p:nvPr/>
        </p:nvPicPr>
        <p:blipFill>
          <a:blip r:embed="rId5">
            <a:alphaModFix/>
          </a:blip>
          <a:stretch>
            <a:fillRect/>
          </a:stretch>
        </p:blipFill>
        <p:spPr>
          <a:xfrm>
            <a:off x="1012388" y="3297350"/>
            <a:ext cx="6914225" cy="103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1012400" y="742575"/>
            <a:ext cx="61251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Turno</a:t>
            </a:r>
            <a:endParaRPr/>
          </a:p>
        </p:txBody>
      </p:sp>
      <p:sp>
        <p:nvSpPr>
          <p:cNvPr id="118" name="Google Shape;118;p18"/>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19" name="Google Shape;119;p18"/>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20" name="Google Shape;120;p18"/>
          <p:cNvPicPr preferRelativeResize="0"/>
          <p:nvPr/>
        </p:nvPicPr>
        <p:blipFill>
          <a:blip r:embed="rId4">
            <a:alphaModFix/>
          </a:blip>
          <a:stretch>
            <a:fillRect/>
          </a:stretch>
        </p:blipFill>
        <p:spPr>
          <a:xfrm>
            <a:off x="1016625" y="1375875"/>
            <a:ext cx="7110748" cy="2048076"/>
          </a:xfrm>
          <a:prstGeom prst="rect">
            <a:avLst/>
          </a:prstGeom>
          <a:noFill/>
          <a:ln>
            <a:noFill/>
          </a:ln>
        </p:spPr>
      </p:pic>
      <p:sp>
        <p:nvSpPr>
          <p:cNvPr id="121" name="Google Shape;121;p18"/>
          <p:cNvSpPr txBox="1"/>
          <p:nvPr/>
        </p:nvSpPr>
        <p:spPr>
          <a:xfrm>
            <a:off x="1016625" y="3656800"/>
            <a:ext cx="591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ed Hat Text"/>
                <a:ea typeface="Red Hat Text"/>
                <a:cs typeface="Red Hat Text"/>
                <a:sym typeface="Red Hat Text"/>
              </a:rPr>
              <a:t>Se calcula el nuevo puntaje para el jugador luego de haber hecho sus 3 lanzamientos. En caso de ganar el juego, se acaba el programa</a:t>
            </a:r>
            <a:endParaRPr>
              <a:latin typeface="Red Hat Text"/>
              <a:ea typeface="Red Hat Text"/>
              <a:cs typeface="Red Hat Text"/>
              <a:sym typeface="Red Hat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012400" y="742575"/>
            <a:ext cx="66114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Recursión para los lanzamientos</a:t>
            </a:r>
            <a:endParaRPr/>
          </a:p>
        </p:txBody>
      </p:sp>
      <p:sp>
        <p:nvSpPr>
          <p:cNvPr id="127" name="Google Shape;127;p19"/>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28" name="Google Shape;128;p19"/>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29" name="Google Shape;129;p19"/>
          <p:cNvPicPr preferRelativeResize="0"/>
          <p:nvPr/>
        </p:nvPicPr>
        <p:blipFill>
          <a:blip r:embed="rId4">
            <a:alphaModFix/>
          </a:blip>
          <a:stretch>
            <a:fillRect/>
          </a:stretch>
        </p:blipFill>
        <p:spPr>
          <a:xfrm>
            <a:off x="1012400" y="1341600"/>
            <a:ext cx="6872351" cy="283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012400" y="742575"/>
            <a:ext cx="6611400" cy="63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Lanzamiento</a:t>
            </a:r>
            <a:endParaRPr/>
          </a:p>
        </p:txBody>
      </p:sp>
      <p:sp>
        <p:nvSpPr>
          <p:cNvPr id="135" name="Google Shape;135;p20"/>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36" name="Google Shape;136;p20"/>
          <p:cNvPicPr preferRelativeResize="0"/>
          <p:nvPr/>
        </p:nvPicPr>
        <p:blipFill>
          <a:blip r:embed="rId3">
            <a:alphaModFix/>
          </a:blip>
          <a:stretch>
            <a:fillRect/>
          </a:stretch>
        </p:blipFill>
        <p:spPr>
          <a:xfrm>
            <a:off x="541566" y="883338"/>
            <a:ext cx="351775" cy="351775"/>
          </a:xfrm>
          <a:prstGeom prst="rect">
            <a:avLst/>
          </a:prstGeom>
          <a:noFill/>
          <a:ln>
            <a:noFill/>
          </a:ln>
        </p:spPr>
      </p:pic>
      <p:pic>
        <p:nvPicPr>
          <p:cNvPr id="137" name="Google Shape;137;p20"/>
          <p:cNvPicPr preferRelativeResize="0"/>
          <p:nvPr/>
        </p:nvPicPr>
        <p:blipFill>
          <a:blip r:embed="rId4">
            <a:alphaModFix/>
          </a:blip>
          <a:stretch>
            <a:fillRect/>
          </a:stretch>
        </p:blipFill>
        <p:spPr>
          <a:xfrm>
            <a:off x="1012400" y="1341600"/>
            <a:ext cx="6872351" cy="2836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1766850" y="960463"/>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play_game()</a:t>
            </a:r>
            <a:endParaRPr sz="1800"/>
          </a:p>
        </p:txBody>
      </p:sp>
      <p:sp>
        <p:nvSpPr>
          <p:cNvPr id="143" name="Google Shape;143;p21"/>
          <p:cNvSpPr txBox="1"/>
          <p:nvPr>
            <p:ph idx="12" type="sldNum"/>
          </p:nvPr>
        </p:nvSpPr>
        <p:spPr>
          <a:xfrm>
            <a:off x="8619825" y="4630250"/>
            <a:ext cx="524100" cy="513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44" name="Google Shape;144;p21"/>
          <p:cNvSpPr txBox="1"/>
          <p:nvPr>
            <p:ph type="title"/>
          </p:nvPr>
        </p:nvSpPr>
        <p:spPr>
          <a:xfrm>
            <a:off x="3880350" y="96046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recursive_turn(</a:t>
            </a:r>
            <a:r>
              <a:rPr lang="en" sz="1800"/>
              <a:t>)</a:t>
            </a:r>
            <a:endParaRPr sz="1800"/>
          </a:p>
        </p:txBody>
      </p:sp>
      <p:sp>
        <p:nvSpPr>
          <p:cNvPr id="145" name="Google Shape;145;p21"/>
          <p:cNvSpPr txBox="1"/>
          <p:nvPr>
            <p:ph type="title"/>
          </p:nvPr>
        </p:nvSpPr>
        <p:spPr>
          <a:xfrm>
            <a:off x="1597950" y="1708888"/>
            <a:ext cx="1480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init_game</a:t>
            </a:r>
            <a:r>
              <a:rPr lang="en" sz="1800"/>
              <a:t>()</a:t>
            </a:r>
            <a:endParaRPr sz="1800"/>
          </a:p>
        </p:txBody>
      </p:sp>
      <p:cxnSp>
        <p:nvCxnSpPr>
          <p:cNvPr id="146" name="Google Shape;146;p21"/>
          <p:cNvCxnSpPr>
            <a:stCxn id="142" idx="3"/>
            <a:endCxn id="144" idx="1"/>
          </p:cNvCxnSpPr>
          <p:nvPr/>
        </p:nvCxnSpPr>
        <p:spPr>
          <a:xfrm>
            <a:off x="3247650" y="1243963"/>
            <a:ext cx="632700" cy="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1"/>
          <p:cNvCxnSpPr>
            <a:stCxn id="142" idx="2"/>
            <a:endCxn id="145" idx="0"/>
          </p:cNvCxnSpPr>
          <p:nvPr/>
        </p:nvCxnSpPr>
        <p:spPr>
          <a:xfrm flipH="1">
            <a:off x="2338350" y="1527463"/>
            <a:ext cx="168900" cy="1815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21"/>
          <p:cNvSpPr txBox="1"/>
          <p:nvPr>
            <p:ph type="title"/>
          </p:nvPr>
        </p:nvSpPr>
        <p:spPr>
          <a:xfrm>
            <a:off x="1387200" y="2457313"/>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player_hash501</a:t>
            </a:r>
            <a:r>
              <a:rPr lang="en" sz="1800"/>
              <a:t>()</a:t>
            </a:r>
            <a:endParaRPr sz="1800"/>
          </a:p>
        </p:txBody>
      </p:sp>
      <p:sp>
        <p:nvSpPr>
          <p:cNvPr id="149" name="Google Shape;149;p21"/>
          <p:cNvSpPr txBox="1"/>
          <p:nvPr>
            <p:ph type="title"/>
          </p:nvPr>
        </p:nvSpPr>
        <p:spPr>
          <a:xfrm>
            <a:off x="1471650" y="320573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player_hash()</a:t>
            </a:r>
            <a:endParaRPr sz="1800"/>
          </a:p>
        </p:txBody>
      </p:sp>
      <p:cxnSp>
        <p:nvCxnSpPr>
          <p:cNvPr id="150" name="Google Shape;150;p21"/>
          <p:cNvCxnSpPr>
            <a:stCxn id="145" idx="2"/>
            <a:endCxn id="148" idx="0"/>
          </p:cNvCxnSpPr>
          <p:nvPr/>
        </p:nvCxnSpPr>
        <p:spPr>
          <a:xfrm>
            <a:off x="2338350" y="2275888"/>
            <a:ext cx="0" cy="1815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1"/>
          <p:cNvCxnSpPr>
            <a:stCxn id="148" idx="2"/>
            <a:endCxn id="149" idx="0"/>
          </p:cNvCxnSpPr>
          <p:nvPr/>
        </p:nvCxnSpPr>
        <p:spPr>
          <a:xfrm>
            <a:off x="2338350" y="3024313"/>
            <a:ext cx="84600" cy="1815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1"/>
          <p:cNvSpPr txBox="1"/>
          <p:nvPr>
            <p:ph type="title"/>
          </p:nvPr>
        </p:nvSpPr>
        <p:spPr>
          <a:xfrm>
            <a:off x="3969375" y="1708888"/>
            <a:ext cx="1432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update_list</a:t>
            </a:r>
            <a:r>
              <a:rPr lang="en" sz="1800"/>
              <a:t>()</a:t>
            </a:r>
            <a:endParaRPr sz="1800"/>
          </a:p>
        </p:txBody>
      </p:sp>
      <p:cxnSp>
        <p:nvCxnSpPr>
          <p:cNvPr id="153" name="Google Shape;153;p21"/>
          <p:cNvCxnSpPr>
            <a:endCxn id="152" idx="0"/>
          </p:cNvCxnSpPr>
          <p:nvPr/>
        </p:nvCxnSpPr>
        <p:spPr>
          <a:xfrm>
            <a:off x="4596675" y="1527388"/>
            <a:ext cx="89100" cy="1815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1"/>
          <p:cNvCxnSpPr>
            <a:stCxn id="152" idx="2"/>
            <a:endCxn id="149" idx="3"/>
          </p:cNvCxnSpPr>
          <p:nvPr/>
        </p:nvCxnSpPr>
        <p:spPr>
          <a:xfrm flipH="1">
            <a:off x="3373875" y="2275888"/>
            <a:ext cx="1311900" cy="12135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1"/>
          <p:cNvSpPr txBox="1"/>
          <p:nvPr>
            <p:ph type="title"/>
          </p:nvPr>
        </p:nvSpPr>
        <p:spPr>
          <a:xfrm>
            <a:off x="5469775" y="2393963"/>
            <a:ext cx="15378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turn</a:t>
            </a:r>
            <a:r>
              <a:rPr lang="en" sz="1800"/>
              <a:t>_action()</a:t>
            </a:r>
            <a:endParaRPr sz="1800"/>
          </a:p>
        </p:txBody>
      </p:sp>
      <p:sp>
        <p:nvSpPr>
          <p:cNvPr id="156" name="Google Shape;156;p21"/>
          <p:cNvSpPr txBox="1"/>
          <p:nvPr>
            <p:ph type="title"/>
          </p:nvPr>
        </p:nvSpPr>
        <p:spPr>
          <a:xfrm>
            <a:off x="5854500" y="1708888"/>
            <a:ext cx="19023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input_turn</a:t>
            </a:r>
            <a:r>
              <a:rPr lang="en" sz="1800"/>
              <a:t>()</a:t>
            </a:r>
            <a:endParaRPr sz="1800"/>
          </a:p>
        </p:txBody>
      </p:sp>
      <p:cxnSp>
        <p:nvCxnSpPr>
          <p:cNvPr id="157" name="Google Shape;157;p21"/>
          <p:cNvCxnSpPr>
            <a:endCxn id="156" idx="1"/>
          </p:cNvCxnSpPr>
          <p:nvPr/>
        </p:nvCxnSpPr>
        <p:spPr>
          <a:xfrm>
            <a:off x="5631900" y="1992388"/>
            <a:ext cx="222600" cy="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1"/>
          <p:cNvCxnSpPr>
            <a:stCxn id="152" idx="2"/>
            <a:endCxn id="155" idx="1"/>
          </p:cNvCxnSpPr>
          <p:nvPr/>
        </p:nvCxnSpPr>
        <p:spPr>
          <a:xfrm>
            <a:off x="4685775" y="2275888"/>
            <a:ext cx="783900" cy="4017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21"/>
          <p:cNvSpPr/>
          <p:nvPr/>
        </p:nvSpPr>
        <p:spPr>
          <a:xfrm>
            <a:off x="5676875" y="1040594"/>
            <a:ext cx="163300" cy="254600"/>
          </a:xfrm>
          <a:custGeom>
            <a:rect b="b" l="l" r="r" t="t"/>
            <a:pathLst>
              <a:path extrusionOk="0" h="10184" w="6532">
                <a:moveTo>
                  <a:pt x="1690" y="10184"/>
                </a:moveTo>
                <a:cubicBezTo>
                  <a:pt x="4260" y="8254"/>
                  <a:pt x="7118" y="4853"/>
                  <a:pt x="6337" y="1735"/>
                </a:cubicBezTo>
                <a:cubicBezTo>
                  <a:pt x="5823" y="-319"/>
                  <a:pt x="946" y="-582"/>
                  <a:pt x="0" y="1312"/>
                </a:cubicBezTo>
              </a:path>
            </a:pathLst>
          </a:custGeom>
          <a:noFill/>
          <a:ln cap="flat" cmpd="sng" w="9525">
            <a:solidFill>
              <a:schemeClr val="dk2"/>
            </a:solidFill>
            <a:prstDash val="solid"/>
            <a:round/>
            <a:headEnd len="med" w="med" type="none"/>
            <a:tailEnd len="med" w="med" type="none"/>
          </a:ln>
        </p:spPr>
      </p:sp>
      <p:sp>
        <p:nvSpPr>
          <p:cNvPr id="160" name="Google Shape;160;p21"/>
          <p:cNvSpPr/>
          <p:nvPr/>
        </p:nvSpPr>
        <p:spPr>
          <a:xfrm>
            <a:off x="5672854" y="999463"/>
            <a:ext cx="88500" cy="114650"/>
          </a:xfrm>
          <a:custGeom>
            <a:rect b="b" l="l" r="r" t="t"/>
            <a:pathLst>
              <a:path extrusionOk="0" h="4586" w="3540">
                <a:moveTo>
                  <a:pt x="583" y="2957"/>
                </a:moveTo>
                <a:cubicBezTo>
                  <a:pt x="583" y="1961"/>
                  <a:pt x="10" y="0"/>
                  <a:pt x="1006" y="0"/>
                </a:cubicBezTo>
                <a:cubicBezTo>
                  <a:pt x="2442" y="0"/>
                  <a:pt x="-482" y="2940"/>
                  <a:pt x="161" y="4224"/>
                </a:cubicBezTo>
                <a:cubicBezTo>
                  <a:pt x="666" y="5231"/>
                  <a:pt x="2533" y="3720"/>
                  <a:pt x="3540" y="4224"/>
                </a:cubicBezTo>
              </a:path>
            </a:pathLst>
          </a:custGeom>
          <a:noFill/>
          <a:ln cap="flat" cmpd="sng" w="9525">
            <a:solidFill>
              <a:schemeClr val="dk2"/>
            </a:solidFill>
            <a:prstDash val="solid"/>
            <a:round/>
            <a:headEnd len="med" w="med" type="none"/>
            <a:tailEnd len="med" w="med" type="none"/>
          </a:ln>
        </p:spPr>
      </p:sp>
      <p:sp>
        <p:nvSpPr>
          <p:cNvPr id="161" name="Google Shape;161;p21"/>
          <p:cNvSpPr txBox="1"/>
          <p:nvPr>
            <p:ph type="title"/>
          </p:nvPr>
        </p:nvSpPr>
        <p:spPr>
          <a:xfrm>
            <a:off x="5402175" y="3362538"/>
            <a:ext cx="2144100" cy="567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800"/>
              <a:t>throws_recursion</a:t>
            </a:r>
            <a:r>
              <a:rPr lang="en" sz="1800"/>
              <a:t>()</a:t>
            </a:r>
            <a:endParaRPr sz="1800"/>
          </a:p>
        </p:txBody>
      </p:sp>
      <p:cxnSp>
        <p:nvCxnSpPr>
          <p:cNvPr id="162" name="Google Shape;162;p21"/>
          <p:cNvCxnSpPr>
            <a:stCxn id="155" idx="2"/>
            <a:endCxn id="161" idx="0"/>
          </p:cNvCxnSpPr>
          <p:nvPr/>
        </p:nvCxnSpPr>
        <p:spPr>
          <a:xfrm>
            <a:off x="6238675" y="2960963"/>
            <a:ext cx="235500" cy="4017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1"/>
          <p:cNvSpPr/>
          <p:nvPr/>
        </p:nvSpPr>
        <p:spPr>
          <a:xfrm>
            <a:off x="7313925" y="3247060"/>
            <a:ext cx="283325" cy="445600"/>
          </a:xfrm>
          <a:custGeom>
            <a:rect b="b" l="l" r="r" t="t"/>
            <a:pathLst>
              <a:path extrusionOk="0" h="17824" w="11333">
                <a:moveTo>
                  <a:pt x="8449" y="17824"/>
                </a:moveTo>
                <a:cubicBezTo>
                  <a:pt x="12057" y="13315"/>
                  <a:pt x="12646" y="3969"/>
                  <a:pt x="8026" y="503"/>
                </a:cubicBezTo>
                <a:cubicBezTo>
                  <a:pt x="5228" y="-1596"/>
                  <a:pt x="0" y="3765"/>
                  <a:pt x="0" y="7263"/>
                </a:cubicBezTo>
              </a:path>
            </a:pathLst>
          </a:custGeom>
          <a:noFill/>
          <a:ln cap="flat" cmpd="sng" w="9525">
            <a:solidFill>
              <a:schemeClr val="dk2"/>
            </a:solidFill>
            <a:prstDash val="solid"/>
            <a:round/>
            <a:headEnd len="med" w="med" type="none"/>
            <a:tailEnd len="med" w="med" type="none"/>
          </a:ln>
        </p:spPr>
      </p:sp>
      <p:sp>
        <p:nvSpPr>
          <p:cNvPr id="164" name="Google Shape;164;p21"/>
          <p:cNvSpPr/>
          <p:nvPr/>
        </p:nvSpPr>
        <p:spPr>
          <a:xfrm>
            <a:off x="7261100" y="3323013"/>
            <a:ext cx="158425" cy="116175"/>
          </a:xfrm>
          <a:custGeom>
            <a:rect b="b" l="l" r="r" t="t"/>
            <a:pathLst>
              <a:path extrusionOk="0" h="4647" w="6337">
                <a:moveTo>
                  <a:pt x="0" y="0"/>
                </a:moveTo>
                <a:cubicBezTo>
                  <a:pt x="1019" y="1528"/>
                  <a:pt x="1122" y="4647"/>
                  <a:pt x="2958" y="4647"/>
                </a:cubicBezTo>
                <a:cubicBezTo>
                  <a:pt x="4366" y="4647"/>
                  <a:pt x="4929" y="2112"/>
                  <a:pt x="6337" y="2112"/>
                </a:cubicBezTo>
              </a:path>
            </a:pathLst>
          </a:custGeom>
          <a:noFill/>
          <a:ln cap="flat" cmpd="sng" w="9525">
            <a:solidFill>
              <a:schemeClr val="dk2"/>
            </a:solidFill>
            <a:prstDash val="solid"/>
            <a:round/>
            <a:headEnd len="med" w="med" type="none"/>
            <a:tailEnd len="med" w="med" type="none"/>
          </a:ln>
        </p:spPr>
      </p:sp>
      <p:sp>
        <p:nvSpPr>
          <p:cNvPr id="165" name="Google Shape;165;p21"/>
          <p:cNvSpPr txBox="1"/>
          <p:nvPr/>
        </p:nvSpPr>
        <p:spPr>
          <a:xfrm>
            <a:off x="2687450" y="67900"/>
            <a:ext cx="3470100" cy="43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4"/>
                </a:solidFill>
                <a:latin typeface="Red Hat Display"/>
                <a:ea typeface="Red Hat Display"/>
                <a:cs typeface="Red Hat Display"/>
                <a:sym typeface="Red Hat Display"/>
              </a:rPr>
              <a:t>play_game(</a:t>
            </a:r>
            <a:r>
              <a:rPr lang="en" sz="900">
                <a:solidFill>
                  <a:srgbClr val="98C379"/>
                </a:solidFill>
                <a:highlight>
                  <a:srgbClr val="282C34"/>
                </a:highlight>
                <a:latin typeface="Courier New"/>
                <a:ea typeface="Courier New"/>
                <a:cs typeface="Courier New"/>
                <a:sym typeface="Courier New"/>
              </a:rPr>
              <a:t>"Juan"</a:t>
            </a:r>
            <a:r>
              <a:rPr lang="en" sz="900">
                <a:solidFill>
                  <a:srgbClr val="ABB2BF"/>
                </a:solidFill>
                <a:highlight>
                  <a:srgbClr val="282C34"/>
                </a:highlight>
                <a:latin typeface="Courier New"/>
                <a:ea typeface="Courier New"/>
                <a:cs typeface="Courier New"/>
                <a:sym typeface="Courier New"/>
              </a:rPr>
              <a:t>, </a:t>
            </a:r>
            <a:r>
              <a:rPr lang="en" sz="900">
                <a:solidFill>
                  <a:srgbClr val="98C379"/>
                </a:solidFill>
                <a:highlight>
                  <a:srgbClr val="282C34"/>
                </a:highlight>
                <a:latin typeface="Courier New"/>
                <a:ea typeface="Courier New"/>
                <a:cs typeface="Courier New"/>
                <a:sym typeface="Courier New"/>
              </a:rPr>
              <a:t>"Diego"</a:t>
            </a:r>
            <a:r>
              <a:rPr lang="en" sz="900">
                <a:solidFill>
                  <a:srgbClr val="ABB2BF"/>
                </a:solidFill>
                <a:highlight>
                  <a:srgbClr val="282C34"/>
                </a:highlight>
                <a:latin typeface="Courier New"/>
                <a:ea typeface="Courier New"/>
                <a:cs typeface="Courier New"/>
                <a:sym typeface="Courier New"/>
              </a:rPr>
              <a:t>,</a:t>
            </a:r>
            <a:r>
              <a:rPr lang="en" sz="900">
                <a:solidFill>
                  <a:srgbClr val="98C379"/>
                </a:solidFill>
                <a:highlight>
                  <a:srgbClr val="282C34"/>
                </a:highlight>
                <a:latin typeface="Courier New"/>
                <a:ea typeface="Courier New"/>
                <a:cs typeface="Courier New"/>
                <a:sym typeface="Courier New"/>
              </a:rPr>
              <a:t>"Felipe"</a:t>
            </a:r>
            <a:r>
              <a:rPr b="1" lang="en" sz="1800">
                <a:solidFill>
                  <a:schemeClr val="accent4"/>
                </a:solidFill>
                <a:latin typeface="Red Hat Display"/>
                <a:ea typeface="Red Hat Display"/>
                <a:cs typeface="Red Hat Display"/>
                <a:sym typeface="Red Hat Display"/>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