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0590cda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0590cda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590cda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590cda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590cda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590cda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590cda3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590cda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590cda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590cda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590cda3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590cda3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590cda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590cda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Manejo de puntaje de juego de dardos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238" y="1797300"/>
            <a:ext cx="3113524" cy="31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Técnicas utilizadas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5103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Generadores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Librería Lodash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Map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Pipes</a:t>
            </a:r>
            <a:endParaRPr sz="2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300" y="1317450"/>
            <a:ext cx="5017201" cy="25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Generadores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01" y="1269175"/>
            <a:ext cx="3611601" cy="27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turnos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 Lodash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conjunto con map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2190401"/>
            <a:ext cx="4045200" cy="7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 Lodash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conjunto con pipes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39775"/>
            <a:ext cx="4572000" cy="1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</a:t>
            </a:r>
            <a:r>
              <a:rPr lang="es"/>
              <a:t>inicialización</a:t>
            </a:r>
            <a:r>
              <a:rPr lang="es"/>
              <a:t> de jugadores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19" y="2234545"/>
            <a:ext cx="4447551" cy="82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