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 ExtraBold"/>
      <p:bold r:id="rId39"/>
      <p:boldItalic r:id="rId40"/>
    </p:embeddedFont>
    <p:embeddedFont>
      <p:font typeface="Barlow Semi Condensed Medium"/>
      <p:regular r:id="rId41"/>
      <p:bold r:id="rId42"/>
      <p:italic r:id="rId43"/>
      <p:boldItalic r:id="rId44"/>
    </p:embeddedFont>
    <p:embeddedFont>
      <p:font typeface="Exo 2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ExtraBold-boldItalic.fntdata"/><Relationship Id="rId42" Type="http://schemas.openxmlformats.org/officeDocument/2006/relationships/font" Target="fonts/BarlowSemiCondensedMedium-bold.fntdata"/><Relationship Id="rId41" Type="http://schemas.openxmlformats.org/officeDocument/2006/relationships/font" Target="fonts/BarlowSemiCondensedMedium-regular.fntdata"/><Relationship Id="rId44" Type="http://schemas.openxmlformats.org/officeDocument/2006/relationships/font" Target="fonts/BarlowSemiCondensedMedium-boldItalic.fntdata"/><Relationship Id="rId43" Type="http://schemas.openxmlformats.org/officeDocument/2006/relationships/font" Target="fonts/BarlowSemiCondensedMedium-italic.fntdata"/><Relationship Id="rId46" Type="http://schemas.openxmlformats.org/officeDocument/2006/relationships/font" Target="fonts/Exo2-bold.fntdata"/><Relationship Id="rId45" Type="http://schemas.openxmlformats.org/officeDocument/2006/relationships/font" Target="fonts/Exo2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xo2-boldItalic.fntdata"/><Relationship Id="rId47" Type="http://schemas.openxmlformats.org/officeDocument/2006/relationships/font" Target="fonts/Exo2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ExtraBold-bold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b275cda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b275cda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b275cda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b275cda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b275cda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b275cda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b275cda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bb275cda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b275cda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b275cda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d61cfe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d61cfe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b275cda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bb275cda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bb275cda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bb275cda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8d61cfe7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8d61cfe7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8d61cfe7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8d61cfe7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b275cda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b275cda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8d61cfe7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8d61cfe7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8d61cfe7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8d61cfe7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d61cfe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8d61cfe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8d61cfe7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8d61cfe7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d61cfe7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8d61cfe7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8d61cfe7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8d61cfe7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d61cfe7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8d61cfe7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8d61cfe7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8d61cfe7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8d61cfe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8d61cfe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8d61cfe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8d61cfe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b275cd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b275cd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bb275cd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bb275cd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bb275cda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bb275cd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bb275cd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bb275cd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bb275cda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bb275cda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bb275cd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bb275cd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b275cda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b275cda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b275cda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b275cda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b275cd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bb275cd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d61cfe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d61cfe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b275cda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b275cda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tinyurl.com/grupo-01-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tinyurl.com/grupo-01-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21900" y="1728700"/>
            <a:ext cx="38580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595959"/>
                </a:solidFill>
              </a:rPr>
              <a:t>Progressive</a:t>
            </a:r>
            <a:endParaRPr sz="36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595959"/>
                </a:solidFill>
              </a:rPr>
              <a:t>Web Apps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15606" y="3610583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Grupo 1: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Joaquín Cáceres 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Julián García 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Mathias Valdebenito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15">
              <a:solidFill>
                <a:srgbClr val="4285F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285F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285F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13" y="1585890"/>
            <a:ext cx="4891000" cy="1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00" y="195300"/>
            <a:ext cx="7294402" cy="52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service worker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service worker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550" y="217944"/>
            <a:ext cx="6462899" cy="504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Inicialización de firebase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838" y="250825"/>
            <a:ext cx="5608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7" y="53025"/>
            <a:ext cx="81339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65800" y="53025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Conexión con firestore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61" y="187100"/>
            <a:ext cx="76062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5800" y="53025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</a:t>
            </a: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Conexión con firestore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949" y="301100"/>
            <a:ext cx="53921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5800" y="53025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Notificaciones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57"/>
            <a:ext cx="9144003" cy="497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65800" y="53025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Notificaciones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 flipH="1">
            <a:off x="1974154" y="22659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Aplicación desde cero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 flipH="1">
            <a:off x="3082354" y="177562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04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(server)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8432"/>
            <a:ext cx="9143998" cy="500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(server)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445" y="0"/>
            <a:ext cx="73031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s">
                <a:highlight>
                  <a:srgbClr val="FFFFFF"/>
                </a:highlight>
              </a:rPr>
              <a:t>Web App Manifest — manifest.json</a:t>
            </a:r>
            <a:endParaRPr>
              <a:highlight>
                <a:srgbClr val="FFFFFF"/>
              </a:highlight>
            </a:endParaRPr>
          </a:p>
          <a:p>
            <a:pPr indent="-3429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s">
                <a:highlight>
                  <a:srgbClr val="FFFFFF"/>
                </a:highlight>
              </a:rPr>
              <a:t>service worker con al menos un evento </a:t>
            </a:r>
            <a:r>
              <a:rPr i="1" lang="es">
                <a:highlight>
                  <a:srgbClr val="FFFFFF"/>
                </a:highlight>
              </a:rPr>
              <a:t>fetch</a:t>
            </a:r>
            <a:r>
              <a:rPr lang="es">
                <a:highlight>
                  <a:srgbClr val="FFFFFF"/>
                </a:highlight>
              </a:rPr>
              <a:t> — serviceworker.js</a:t>
            </a:r>
            <a:endParaRPr>
              <a:highlight>
                <a:srgbClr val="FFFFFF"/>
              </a:highlight>
            </a:endParaRPr>
          </a:p>
          <a:p>
            <a:pPr indent="-3429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s">
                <a:highlight>
                  <a:srgbClr val="FFFFFF"/>
                </a:highlight>
              </a:rPr>
              <a:t>Iconos y tema / color de fondo (splash screen)</a:t>
            </a:r>
            <a:endParaRPr>
              <a:highlight>
                <a:srgbClr val="FFFFFF"/>
              </a:highlight>
            </a:endParaRPr>
          </a:p>
          <a:p>
            <a:pPr indent="-3429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s">
                <a:highlight>
                  <a:srgbClr val="FFFFFF"/>
                </a:highlight>
              </a:rPr>
              <a:t>HTTPS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Requerimientos para ser PWA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(server)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1788"/>
            <a:ext cx="9143998" cy="498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(server)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687" y="288925"/>
            <a:ext cx="69406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(client)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24" y="171975"/>
            <a:ext cx="7248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(client)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1258"/>
            <a:ext cx="9143999" cy="443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488" y="600075"/>
            <a:ext cx="43910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0094"/>
            <a:ext cx="9144003" cy="364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push notifications 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1039019"/>
            <a:ext cx="9144003" cy="364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desde cero: IndexedDB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6570"/>
            <a:ext cx="9144001" cy="417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Comparando implementaciones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 flipH="1">
            <a:off x="1974154" y="22659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Comparando implementaciones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 flipH="1">
            <a:off x="3082354" y="177562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05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Comparando implementaciones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>
            <a:off x="750775" y="1090800"/>
            <a:ext cx="3382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highlight>
                  <a:schemeClr val="lt1"/>
                </a:highlight>
              </a:rPr>
              <a:t>Firebase</a:t>
            </a:r>
            <a:endParaRPr b="1"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Ventajas: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Out of the box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Librería muy completa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Sincronización automática entre la indexedDB y firestore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Desventajas: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Side-effects son pagados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25" name="Google Shape;325;p41"/>
          <p:cNvSpPr txBox="1"/>
          <p:nvPr/>
        </p:nvSpPr>
        <p:spPr>
          <a:xfrm>
            <a:off x="4572000" y="1090800"/>
            <a:ext cx="338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highlight>
                  <a:schemeClr val="lt1"/>
                </a:highlight>
              </a:rPr>
              <a:t>Desde cero</a:t>
            </a:r>
            <a:endParaRPr b="1"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Ventajas: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Más configurable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Control más granular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Side effects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Desventajas: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Costoso de implementar (time-consuming)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Muchos casos borde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Sobre PWA News!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50" y="1382375"/>
            <a:ext cx="5680238" cy="237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688" y="762200"/>
            <a:ext cx="1984880" cy="43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Problemas…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/>
        </p:nvSpPr>
        <p:spPr>
          <a:xfrm flipH="1">
            <a:off x="1974154" y="22659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Principales problemas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 flipH="1">
            <a:off x="3082354" y="177562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06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Conexión de notificaciones con firebase.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Sincronización entre IndexedDB y el servidor.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Debugging de service workers es muy precario.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Workarounds por falta de cloud functions.</a:t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Principales problemas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/>
        </p:nvSpPr>
        <p:spPr>
          <a:xfrm flipH="1">
            <a:off x="1974154" y="22659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Aprendizajes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 flipH="1">
            <a:off x="3082354" y="177562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07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Aprendizajes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Firebase provee herramientas muy </a:t>
            </a:r>
            <a:r>
              <a:rPr lang="es"/>
              <a:t>útiles</a:t>
            </a:r>
            <a:r>
              <a:rPr lang="es"/>
              <a:t> para desarrollar una pwa, a</a:t>
            </a:r>
            <a:r>
              <a:rPr lang="es"/>
              <a:t>unque algunas funcionalidades son pagadas.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Desarrollar una librería de herramientas para pwa puede ser muy costoso.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service workers están en una etapa muy precaria aún.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pwa es una muy buena alternativa a desarrollar aplicaciones nativas, ya que se ahorra tiempo de desarrollo y se puede llegar a parecer mucho a una.</a:t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Aprendizajes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Demo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 flipH="1">
            <a:off x="1974154" y="227670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Demo: firebase app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5" name="Google Shape;85;p16"/>
          <p:cNvSpPr txBox="1"/>
          <p:nvPr/>
        </p:nvSpPr>
        <p:spPr>
          <a:xfrm flipH="1">
            <a:off x="3082354" y="1745088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01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5800" y="3707625"/>
            <a:ext cx="85206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GO GO!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https://tinyurl.com/grupo-01-1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Demo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 flipH="1">
            <a:off x="1974154" y="227670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Demo: app from scratch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6" name="Google Shape;96;p17"/>
          <p:cNvSpPr txBox="1"/>
          <p:nvPr/>
        </p:nvSpPr>
        <p:spPr>
          <a:xfrm flipH="1">
            <a:off x="3082354" y="1745088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02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5800" y="3707625"/>
            <a:ext cx="85206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GO GO!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https://tinyurl.com/grupo-01-2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flipH="1">
            <a:off x="1974154" y="22659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Aplicación en firebase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 flipH="1">
            <a:off x="3082354" y="177562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03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manifest.json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363" y="646525"/>
            <a:ext cx="3697265" cy="430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registrar service worker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7663"/>
            <a:ext cx="8839203" cy="338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00" y="151725"/>
            <a:ext cx="7384149" cy="52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en firebase: service worker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4805850"/>
            <a:ext cx="684301" cy="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