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abbb8978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1abbb897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1abbb8978_2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1abbb897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abbb8978_2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abbb897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abbb8978_2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1abbb897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7d90c6365_8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7d90c6365_8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1abbb8978_2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1abbb897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abbb8978_2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1abbb8978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1abbb8978_3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1abbb8978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1abbb8978_3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1abbb8978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1abbb8978_3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1abbb897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0e3f2abd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0e3f2a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1abbb8978_3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1abbb897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1abbb8978_3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1abbb8978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1abbb8978_3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1abbb897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abbb8978_3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1abbb897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1abbb8978_3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1abbb8978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1abbb8978_3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1abbb8978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1abbb8978_3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1abbb8978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abbb8978_5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abbb8978_5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abbb8978_5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abbb8978_5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abbb8978_5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abbb8978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abbb8978_5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abbb8978_5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e3f2abd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e3f2ab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e3f2abd6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e3f2ab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1abbb8978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1abbb897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 background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</a:t>
            </a:r>
            <a:r>
              <a:rPr lang="en">
                <a:solidFill>
                  <a:schemeClr val="accent1"/>
                </a:solidFill>
              </a:rPr>
              <a:t>Funcional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Reactiva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" name="Google Shape;74;p13"/>
          <p:cNvSpPr txBox="1"/>
          <p:nvPr>
            <p:ph type="ctrTitle"/>
          </p:nvPr>
        </p:nvSpPr>
        <p:spPr>
          <a:xfrm>
            <a:off x="6876375" y="3546100"/>
            <a:ext cx="1700400" cy="108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Juan Pablo Contreras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Rodrigo Heiremans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Matias Perez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75" name="Google Shape;75;p13"/>
          <p:cNvSpPr txBox="1"/>
          <p:nvPr>
            <p:ph type="ctrTitle"/>
          </p:nvPr>
        </p:nvSpPr>
        <p:spPr>
          <a:xfrm>
            <a:off x="3546050" y="3632800"/>
            <a:ext cx="1700400" cy="108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Grupo 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Sección 1</a:t>
            </a:r>
            <a:endParaRPr sz="1200">
              <a:solidFill>
                <a:schemeClr val="accent2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50" y="1329800"/>
            <a:ext cx="2303000" cy="23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101563" y="749600"/>
            <a:ext cx="3381000" cy="130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del mapa y funciones de apariencia del juego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325" y="580950"/>
            <a:ext cx="3696400" cy="40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089775" y="1122525"/>
            <a:ext cx="3969300" cy="67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movimiento automático y verificaciones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350" y="574837"/>
            <a:ext cx="3528625" cy="39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977225" y="1235100"/>
            <a:ext cx="3969300" cy="67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movimiento de los jugadores</a:t>
            </a:r>
            <a:endParaRPr/>
          </a:p>
        </p:txBody>
      </p:sp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775" y="504225"/>
            <a:ext cx="3892675" cy="404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2186125" y="1989700"/>
            <a:ext cx="6349200" cy="117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Funcionamiento General</a:t>
            </a:r>
            <a:endParaRPr sz="6400"/>
          </a:p>
        </p:txBody>
      </p:sp>
      <p:sp>
        <p:nvSpPr>
          <p:cNvPr id="206" name="Google Shape;206;p25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88" y="1989625"/>
            <a:ext cx="1172175" cy="11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012400" y="742575"/>
            <a:ext cx="30321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del juego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00" y="1579250"/>
            <a:ext cx="4001051" cy="2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432" y="1562425"/>
            <a:ext cx="3810517" cy="21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Transcurso del juego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425" y="1673025"/>
            <a:ext cx="4715825" cy="24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500" y="678800"/>
            <a:ext cx="2595050" cy="37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Cambios de clase</a:t>
            </a:r>
            <a:endParaRPr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600" y="755674"/>
            <a:ext cx="3570599" cy="363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Movimiento de fantasmas</a:t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225" y="651563"/>
            <a:ext cx="4643600" cy="3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Movimiento de jugadores</a:t>
            </a:r>
            <a:endParaRPr/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725" y="595700"/>
            <a:ext cx="3897375" cy="4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</a:t>
            </a:r>
            <a:endParaRPr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100" y="1446250"/>
            <a:ext cx="5919224" cy="2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798300" y="2344375"/>
            <a:ext cx="6349200" cy="6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Demo</a:t>
            </a:r>
            <a:endParaRPr sz="6400"/>
          </a:p>
        </p:txBody>
      </p:sp>
      <p:sp>
        <p:nvSpPr>
          <p:cNvPr id="82" name="Google Shape;82;p14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13" y="2063463"/>
            <a:ext cx="1016575" cy="10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Super-food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925" y="571350"/>
            <a:ext cx="4672799" cy="383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1160150" y="437675"/>
            <a:ext cx="2364900" cy="15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Fantasmas asustados</a:t>
            </a:r>
            <a:endParaRPr/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150" y="1862400"/>
            <a:ext cx="6447601" cy="24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1160150" y="437675"/>
            <a:ext cx="2364900" cy="15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Fantasmas asustados</a:t>
            </a:r>
            <a:endParaRPr/>
          </a:p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75" y="1869425"/>
            <a:ext cx="6447601" cy="24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del juego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575" y="1235100"/>
            <a:ext cx="5736926" cy="3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del juego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775" y="610950"/>
            <a:ext cx="3633200" cy="3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ctrTitle"/>
          </p:nvPr>
        </p:nvSpPr>
        <p:spPr>
          <a:xfrm>
            <a:off x="2186125" y="1989700"/>
            <a:ext cx="6349200" cy="117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Conclusión y aprendizaje</a:t>
            </a:r>
            <a:endParaRPr sz="6400"/>
          </a:p>
        </p:txBody>
      </p:sp>
      <p:sp>
        <p:nvSpPr>
          <p:cNvPr id="303" name="Google Shape;303;p37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25" y="1985700"/>
            <a:ext cx="1172100" cy="11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1036350" y="1375875"/>
            <a:ext cx="7071300" cy="16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Permite trabajar de manera asíncrona con más simplicidad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Evita callbacks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Ordena el código</a:t>
            </a:r>
            <a:endParaRPr sz="1900"/>
          </a:p>
        </p:txBody>
      </p:sp>
      <p:pic>
        <p:nvPicPr>
          <p:cNvPr id="312" name="Google Shape;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50" y="869960"/>
            <a:ext cx="378550" cy="3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2186125" y="1989700"/>
            <a:ext cx="6349200" cy="117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Programación Reactiva</a:t>
            </a:r>
            <a:endParaRPr sz="6400"/>
          </a:p>
        </p:txBody>
      </p:sp>
      <p:sp>
        <p:nvSpPr>
          <p:cNvPr id="89" name="Google Shape;89;p15"/>
          <p:cNvSpPr txBox="1"/>
          <p:nvPr/>
        </p:nvSpPr>
        <p:spPr>
          <a:xfrm>
            <a:off x="566775" y="1703950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88" y="2008463"/>
            <a:ext cx="1126575" cy="11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Reactiva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5" y="849675"/>
            <a:ext cx="371000" cy="3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500" y="1438950"/>
            <a:ext cx="48768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768675" y="1461425"/>
            <a:ext cx="274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●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Programación asíncrona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●"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Uso de </a:t>
            </a:r>
            <a:r>
              <a:rPr i="1" lang="en">
                <a:latin typeface="Red Hat Text"/>
                <a:ea typeface="Red Hat Text"/>
                <a:cs typeface="Red Hat Text"/>
                <a:sym typeface="Red Hat Text"/>
              </a:rPr>
              <a:t>data streams </a:t>
            </a: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automatizados. 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●"/>
            </a:pPr>
            <a:r>
              <a:rPr i="1" lang="en">
                <a:latin typeface="Red Hat Text"/>
                <a:ea typeface="Red Hat Text"/>
                <a:cs typeface="Red Hat Text"/>
                <a:sym typeface="Red Hat Text"/>
              </a:rPr>
              <a:t>Rxjs </a:t>
            </a:r>
            <a:endParaRPr i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○"/>
            </a:pPr>
            <a:r>
              <a:rPr i="1" lang="en">
                <a:latin typeface="Red Hat Text"/>
                <a:ea typeface="Red Hat Text"/>
                <a:cs typeface="Red Hat Text"/>
                <a:sym typeface="Red Hat Text"/>
              </a:rPr>
              <a:t>fromEvent ()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ed Hat Text"/>
              <a:buChar char="○"/>
            </a:pPr>
            <a:r>
              <a:rPr i="1" lang="en">
                <a:latin typeface="Red Hat Text"/>
                <a:ea typeface="Red Hat Text"/>
                <a:cs typeface="Red Hat Text"/>
                <a:sym typeface="Red Hat Text"/>
              </a:rPr>
              <a:t>of()</a:t>
            </a:r>
            <a:endParaRPr i="1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Reactiva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13" y="1602738"/>
            <a:ext cx="7008924" cy="6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724" y="2678325"/>
            <a:ext cx="7096574" cy="21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700" y="3514900"/>
            <a:ext cx="4883589" cy="6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75" y="849675"/>
            <a:ext cx="371000" cy="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 flipH="1" rot="10800000">
            <a:off x="956394" y="3208959"/>
            <a:ext cx="9489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/>
          <p:nvPr/>
        </p:nvSpPr>
        <p:spPr>
          <a:xfrm>
            <a:off x="903600" y="2940301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1844422" y="2165705"/>
            <a:ext cx="556800" cy="1043400"/>
          </a:xfrm>
          <a:prstGeom prst="curvedConnector3">
            <a:avLst>
              <a:gd fmla="val 5494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1844422" y="3209105"/>
            <a:ext cx="556800" cy="1043400"/>
          </a:xfrm>
          <a:prstGeom prst="curvedConnector3">
            <a:avLst>
              <a:gd fmla="val 5494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2384629" y="2149455"/>
            <a:ext cx="805800" cy="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/>
        </p:nvSpPr>
        <p:spPr>
          <a:xfrm>
            <a:off x="903600" y="3046414"/>
            <a:ext cx="55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Carga del documento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468690" y="1833142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22" name="Google Shape;122;p18"/>
          <p:cNvSpPr txBox="1"/>
          <p:nvPr/>
        </p:nvSpPr>
        <p:spPr>
          <a:xfrm>
            <a:off x="2386732" y="1942495"/>
            <a:ext cx="7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Interacción con las flechas del teclado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 flipH="1" rot="10800000">
            <a:off x="3190434" y="2145848"/>
            <a:ext cx="27780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8"/>
          <p:cNvSpPr/>
          <p:nvPr/>
        </p:nvSpPr>
        <p:spPr>
          <a:xfrm>
            <a:off x="3410298" y="1892808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25" name="Google Shape;125;p18"/>
          <p:cNvSpPr txBox="1"/>
          <p:nvPr/>
        </p:nvSpPr>
        <p:spPr>
          <a:xfrm>
            <a:off x="3328340" y="2002161"/>
            <a:ext cx="7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Que implica el movimiento del jugado</a:t>
            </a:r>
            <a:r>
              <a:rPr lang="en" sz="400"/>
              <a:t>r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268772" y="1876160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27" name="Google Shape;127;p18"/>
          <p:cNvSpPr txBox="1"/>
          <p:nvPr/>
        </p:nvSpPr>
        <p:spPr>
          <a:xfrm>
            <a:off x="4186863" y="2035663"/>
            <a:ext cx="720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Gana puntos o choca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045402" y="1877434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Se actualiza el tablero o se termina el juego</a:t>
            </a:r>
            <a:endParaRPr sz="400"/>
          </a:p>
        </p:txBody>
      </p:sp>
      <p:sp>
        <p:nvSpPr>
          <p:cNvPr id="129" name="Google Shape;129;p18"/>
          <p:cNvSpPr txBox="1"/>
          <p:nvPr/>
        </p:nvSpPr>
        <p:spPr>
          <a:xfrm>
            <a:off x="7308444" y="4092175"/>
            <a:ext cx="7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Termina el juego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00" y="875200"/>
            <a:ext cx="371000" cy="3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type="title"/>
          </p:nvPr>
        </p:nvSpPr>
        <p:spPr>
          <a:xfrm>
            <a:off x="1012400" y="742575"/>
            <a:ext cx="46728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Stream </a:t>
            </a:r>
            <a:r>
              <a:rPr lang="en"/>
              <a:t>del codigo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>
            <a:off x="1846250" y="3207800"/>
            <a:ext cx="40602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/>
          <p:nvPr/>
        </p:nvSpPr>
        <p:spPr>
          <a:xfrm>
            <a:off x="3410298" y="2922421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34" name="Google Shape;134;p18"/>
          <p:cNvSpPr txBox="1"/>
          <p:nvPr/>
        </p:nvSpPr>
        <p:spPr>
          <a:xfrm>
            <a:off x="3328340" y="3025549"/>
            <a:ext cx="7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Que implica el movimiento del jugador</a:t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4293597" y="2939222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36" name="Google Shape;136;p18"/>
          <p:cNvSpPr txBox="1"/>
          <p:nvPr/>
        </p:nvSpPr>
        <p:spPr>
          <a:xfrm>
            <a:off x="4219113" y="3097463"/>
            <a:ext cx="720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Gana puntos o choca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045402" y="2941771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Se actualiza el tablero o se termina el juego</a:t>
            </a:r>
            <a:endParaRPr sz="400"/>
          </a:p>
        </p:txBody>
      </p:sp>
      <p:sp>
        <p:nvSpPr>
          <p:cNvPr id="138" name="Google Shape;138;p18"/>
          <p:cNvSpPr/>
          <p:nvPr/>
        </p:nvSpPr>
        <p:spPr>
          <a:xfrm>
            <a:off x="2473790" y="2898055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39" name="Google Shape;139;p18"/>
          <p:cNvSpPr txBox="1"/>
          <p:nvPr/>
        </p:nvSpPr>
        <p:spPr>
          <a:xfrm>
            <a:off x="2391907" y="3025558"/>
            <a:ext cx="7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Interacción con WASD del teclado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877725" y="1488913"/>
            <a:ext cx="4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rick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767925" y="2575350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morty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585375" y="3556450"/>
            <a:ext cx="10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Text"/>
                <a:ea typeface="Red Hat Text"/>
                <a:cs typeface="Red Hat Text"/>
                <a:sym typeface="Red Hat Text"/>
              </a:rPr>
              <a:t>fantasmas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 flipH="1" rot="10800000">
            <a:off x="2384625" y="4245360"/>
            <a:ext cx="3489600" cy="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2468690" y="3962964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45" name="Google Shape;145;p18"/>
          <p:cNvSpPr txBox="1"/>
          <p:nvPr/>
        </p:nvSpPr>
        <p:spPr>
          <a:xfrm>
            <a:off x="2435121" y="4059184"/>
            <a:ext cx="6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Movimiento de los fantasmas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410265" y="3931664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47" name="Google Shape;147;p18"/>
          <p:cNvSpPr txBox="1"/>
          <p:nvPr/>
        </p:nvSpPr>
        <p:spPr>
          <a:xfrm>
            <a:off x="3376696" y="4027884"/>
            <a:ext cx="6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Hacia </a:t>
            </a:r>
            <a:r>
              <a:rPr lang="en" sz="400"/>
              <a:t>dónde</a:t>
            </a:r>
            <a:r>
              <a:rPr lang="en" sz="400"/>
              <a:t> puede moverse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300990" y="3931664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49" name="Google Shape;149;p18"/>
          <p:cNvSpPr txBox="1"/>
          <p:nvPr/>
        </p:nvSpPr>
        <p:spPr>
          <a:xfrm>
            <a:off x="4267421" y="4002309"/>
            <a:ext cx="62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Decide aleatoriamente hacia donde moverse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045365" y="3900364"/>
            <a:ext cx="556800" cy="562800"/>
          </a:xfrm>
          <a:prstGeom prst="flowChartConnector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51" name="Google Shape;151;p18"/>
          <p:cNvSpPr txBox="1"/>
          <p:nvPr/>
        </p:nvSpPr>
        <p:spPr>
          <a:xfrm>
            <a:off x="5011796" y="4027884"/>
            <a:ext cx="6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Repito el proceso cada cierto tiempo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1883575" y="1989675"/>
            <a:ext cx="6349200" cy="117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Codigo</a:t>
            </a:r>
            <a:endParaRPr sz="6400"/>
          </a:p>
        </p:txBody>
      </p:sp>
      <p:sp>
        <p:nvSpPr>
          <p:cNvPr id="157" name="Google Shape;157;p19"/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88" y="1989625"/>
            <a:ext cx="1172175" cy="11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541575" y="1511450"/>
            <a:ext cx="3423300" cy="25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Permiten crear los objetos que representan los distintos fantasmas y nuestros Pacmans</a:t>
            </a:r>
            <a:endParaRPr sz="1900"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1012400" y="742575"/>
            <a:ext cx="30321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00" y="560738"/>
            <a:ext cx="3250676" cy="40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541575" y="1511450"/>
            <a:ext cx="3423300" cy="25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0 =&gt; “food”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 =&gt; “wall”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 =&gt; “spawn”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3 =&gt; “super-food”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en" sz="1900"/>
              <a:t>4=&gt; “Empty”</a:t>
            </a:r>
            <a:endParaRPr sz="1900"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012400" y="742575"/>
            <a:ext cx="30321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</a:t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6" y="883338"/>
            <a:ext cx="351775" cy="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975" y="594362"/>
            <a:ext cx="3832451" cy="39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