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0296ff04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0296ff04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0296ff04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0296ff04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0296ff04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0296ff04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0296ff0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0296ff0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0296ff04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10296ff04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0296ff04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0296ff04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0296ff04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0296ff04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0296ff04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0296ff04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0296ff04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0296ff04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0296ff04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0296ff04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0296ff04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0296ff04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>
                <a:solidFill>
                  <a:schemeClr val="lt1"/>
                </a:solidFill>
              </a:rPr>
              <a:t>Functional Javascript</a:t>
            </a:r>
            <a:endParaRPr sz="50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2"/>
                </a:solidFill>
              </a:rPr>
              <a:t>Grupo 12</a:t>
            </a:r>
            <a:endParaRPr sz="2000">
              <a:solidFill>
                <a:schemeClr val="lt2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75" y="78525"/>
            <a:ext cx="1329300" cy="13293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261075" y="496125"/>
            <a:ext cx="288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</a:rPr>
              <a:t>Pontificia Universidad Católica de Chile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</a:rPr>
              <a:t>Departamento de Ciencias de la Computación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</a:rPr>
              <a:t>Diseño Avanzado de Aplicaciones Web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88565"/>
            <a:ext cx="9144000" cy="3366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0466"/>
            <a:ext cx="9143999" cy="4162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>
                <a:solidFill>
                  <a:schemeClr val="lt1"/>
                </a:solidFill>
              </a:rPr>
              <a:t>Functional Javascript</a:t>
            </a:r>
            <a:endParaRPr sz="5000">
              <a:solidFill>
                <a:schemeClr val="lt1"/>
              </a:solidFill>
            </a:endParaRPr>
          </a:p>
        </p:txBody>
      </p:sp>
      <p:sp>
        <p:nvSpPr>
          <p:cNvPr id="140" name="Google Shape;140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2"/>
                </a:solidFill>
              </a:rPr>
              <a:t>Grupo 12</a:t>
            </a:r>
            <a:endParaRPr sz="2000">
              <a:solidFill>
                <a:schemeClr val="lt2"/>
              </a:solidFill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75" y="78525"/>
            <a:ext cx="1329300" cy="132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/>
        </p:nvSpPr>
        <p:spPr>
          <a:xfrm>
            <a:off x="1261075" y="496125"/>
            <a:ext cx="288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</a:rPr>
              <a:t>Pontificia Universidad Católica de Chile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</a:rPr>
              <a:t>Departamento de Ciencias de la Computación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</a:rPr>
              <a:t>Diseño Avanzado de Aplicaciones Web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Archivo input.md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8724" y="1088200"/>
            <a:ext cx="6046552" cy="405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Archivo output.html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8725" y="1088200"/>
            <a:ext cx="6046552" cy="405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56500"/>
            <a:ext cx="9144003" cy="335756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Archivo output.html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2169300"/>
            <a:ext cx="8520600" cy="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chemeClr val="lt1"/>
                </a:solidFill>
              </a:rPr>
              <a:t>¿Cómo lo hicimos?</a:t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2061" y="0"/>
            <a:ext cx="559987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0813" y="0"/>
            <a:ext cx="3762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02199"/>
            <a:ext cx="9143999" cy="333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149" y="0"/>
            <a:ext cx="83637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