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8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omforta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11600"/>
              <a:buFont typeface="Arial"/>
              <a:buNone/>
              <a:defRPr sz="11600">
                <a:solidFill>
                  <a:srgbClr val="1E98FD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  <a:defRPr sz="35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6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6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6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6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6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claración">
  <p:cSld name="Declaració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8400"/>
              <a:buFont typeface="Arial"/>
              <a:buNone/>
              <a:defRPr sz="8400">
                <a:solidFill>
                  <a:srgbClr val="1E98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8400"/>
              <a:buFont typeface="Arial"/>
              <a:buNone/>
              <a:defRPr sz="8400">
                <a:solidFill>
                  <a:srgbClr val="1E98F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8400"/>
              <a:buFont typeface="Arial"/>
              <a:buNone/>
              <a:defRPr sz="8400">
                <a:solidFill>
                  <a:srgbClr val="1E98F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8400"/>
              <a:buFont typeface="Arial"/>
              <a:buNone/>
              <a:defRPr sz="8400">
                <a:solidFill>
                  <a:srgbClr val="1E98F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8400"/>
              <a:buFont typeface="Arial"/>
              <a:buNone/>
              <a:defRPr sz="8400">
                <a:solidFill>
                  <a:srgbClr val="1E98F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cho (grande)">
  <p:cSld name="Hecho (grande)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22400"/>
              <a:buFont typeface="Arial"/>
              <a:buNone/>
              <a:defRPr sz="22400">
                <a:solidFill>
                  <a:srgbClr val="1E98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22400"/>
              <a:buFont typeface="Arial"/>
              <a:buNone/>
              <a:defRPr sz="22400">
                <a:solidFill>
                  <a:srgbClr val="1E98F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22400"/>
              <a:buFont typeface="Arial"/>
              <a:buNone/>
              <a:defRPr sz="22400">
                <a:solidFill>
                  <a:srgbClr val="1E98F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22400"/>
              <a:buFont typeface="Arial"/>
              <a:buNone/>
              <a:defRPr sz="22400">
                <a:solidFill>
                  <a:srgbClr val="1E98F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E98FD"/>
              </a:buClr>
              <a:buSzPts val="22400"/>
              <a:buFont typeface="Arial"/>
              <a:buNone/>
              <a:defRPr sz="22400">
                <a:solidFill>
                  <a:srgbClr val="1E98F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rial"/>
              <a:buNone/>
              <a:defRPr sz="8400">
                <a:solidFill>
                  <a:srgbClr val="FF00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rial"/>
              <a:buNone/>
              <a:defRPr sz="8400">
                <a:solidFill>
                  <a:srgbClr val="FF00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rial"/>
              <a:buNone/>
              <a:defRPr sz="8400">
                <a:solidFill>
                  <a:srgbClr val="FF00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rial"/>
              <a:buNone/>
              <a:defRPr sz="8400">
                <a:solidFill>
                  <a:srgbClr val="FF00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rial"/>
              <a:buNone/>
              <a:defRPr sz="8400">
                <a:solidFill>
                  <a:srgbClr val="FF00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otos">
  <p:cSld name="3 fot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-4203700" y="0"/>
            <a:ext cx="20574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0" y="-1270000"/>
            <a:ext cx="24384000" cy="16256001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ción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11600"/>
              <a:buFont typeface="Arial"/>
              <a:buNone/>
              <a:defRPr sz="11600">
                <a:solidFill>
                  <a:srgbClr val="FF00D8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foto">
  <p:cSld name="Título y fot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>
            <p:ph idx="2" type="pic"/>
          </p:nvPr>
        </p:nvSpPr>
        <p:spPr>
          <a:xfrm>
            <a:off x="0" y="-1270000"/>
            <a:ext cx="24384000" cy="16256001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  <a:defRPr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Arial"/>
              <a:buNone/>
              <a:defRPr sz="11600">
                <a:solidFill>
                  <a:srgbClr val="FFFFFF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3" type="body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sz="6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sz="6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sz="6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sz="6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  <a:defRPr sz="6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foto alternativa">
  <p:cSld name="Título y foto alternativ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>
            <p:ph idx="2" type="pic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8400"/>
              <a:buFont typeface="Arial"/>
              <a:buNone/>
              <a:defRPr>
                <a:solidFill>
                  <a:srgbClr val="FF00D8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">
  <p:cSld name="Título y viñeta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>
            <p:ph idx="2" type="pic"/>
          </p:nvPr>
        </p:nvSpPr>
        <p:spPr>
          <a:xfrm>
            <a:off x="10185400" y="0"/>
            <a:ext cx="18161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03FF"/>
              </a:buClr>
              <a:buSzPts val="8400"/>
              <a:buFont typeface="Arial"/>
              <a:buNone/>
              <a:defRPr>
                <a:solidFill>
                  <a:srgbClr val="5E03FF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título">
  <p:cSld name="Sólo títul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  <a:defRPr sz="5500"/>
            </a:lvl5pPr>
            <a:lvl6pPr indent="-342900" lvl="5" marL="2743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533400" lvl="0" marL="457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33400" lvl="2" marL="1371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33400" lvl="3" marL="1828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33400" lvl="5" marL="27432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3400" lvl="6" marL="32004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33400" lvl="7" marL="36576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33400" lvl="8" marL="411480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4294967295" type="subTitle"/>
          </p:nvPr>
        </p:nvSpPr>
        <p:spPr>
          <a:xfrm>
            <a:off x="1270000" y="6985000"/>
            <a:ext cx="21843900" cy="25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 12</a:t>
            </a:r>
            <a:endParaRPr/>
          </a:p>
        </p:txBody>
      </p:sp>
      <p:sp>
        <p:nvSpPr>
          <p:cNvPr id="77" name="Google Shape;77;p17"/>
          <p:cNvSpPr txBox="1"/>
          <p:nvPr/>
        </p:nvSpPr>
        <p:spPr>
          <a:xfrm>
            <a:off x="3562376" y="1373468"/>
            <a:ext cx="7169836" cy="14235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Pontificia Universidad Católica de Chile</a:t>
            </a:r>
            <a:endParaRPr/>
          </a:p>
          <a:p>
            <a:pPr indent="0" lvl="0" marL="0" marR="0" rtl="0" algn="l">
              <a:lnSpc>
                <a:spcPct val="3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Departamento de Ciencias de la Computación</a:t>
            </a:r>
            <a:endParaRPr/>
          </a:p>
          <a:p>
            <a:pPr indent="0" lvl="0" marL="0" marR="0" rtl="0" algn="l">
              <a:lnSpc>
                <a:spcPct val="3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Avanzado de Aplicaciones Web</a:t>
            </a:r>
            <a:endParaRPr/>
          </a:p>
        </p:txBody>
      </p:sp>
      <p:pic>
        <p:nvPicPr>
          <p:cNvPr descr="Google Shape;57;p13"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279" y="519199"/>
            <a:ext cx="3132129" cy="313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325" y="5208075"/>
            <a:ext cx="19721251" cy="14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8"/>
          <p:cNvGrpSpPr/>
          <p:nvPr/>
        </p:nvGrpSpPr>
        <p:grpSpPr>
          <a:xfrm>
            <a:off x="9403721" y="1718057"/>
            <a:ext cx="14701052" cy="10863587"/>
            <a:chOff x="0" y="0"/>
            <a:chExt cx="14701052" cy="10863587"/>
          </a:xfrm>
        </p:grpSpPr>
        <p:pic>
          <p:nvPicPr>
            <p:cNvPr descr="code.png" id="85" name="Google Shape;85;p18"/>
            <p:cNvPicPr preferRelativeResize="0"/>
            <p:nvPr/>
          </p:nvPicPr>
          <p:blipFill rotWithShape="1">
            <a:blip r:embed="rId3">
              <a:alphaModFix/>
            </a:blip>
            <a:srcRect b="5934" l="2999" r="2999" t="5934"/>
            <a:stretch/>
          </p:blipFill>
          <p:spPr>
            <a:xfrm>
              <a:off x="0" y="0"/>
              <a:ext cx="14701052" cy="10244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8"/>
            <p:cNvSpPr/>
            <p:nvPr/>
          </p:nvSpPr>
          <p:spPr>
            <a:xfrm>
              <a:off x="0" y="10320534"/>
              <a:ext cx="14701052" cy="543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pSp>
        <p:nvGrpSpPr>
          <p:cNvPr id="87" name="Google Shape;87;p18"/>
          <p:cNvGrpSpPr/>
          <p:nvPr/>
        </p:nvGrpSpPr>
        <p:grpSpPr>
          <a:xfrm>
            <a:off x="767508" y="5166726"/>
            <a:ext cx="8719954" cy="5876306"/>
            <a:chOff x="0" y="468201"/>
            <a:chExt cx="8719953" cy="5876304"/>
          </a:xfrm>
        </p:grpSpPr>
        <p:pic>
          <p:nvPicPr>
            <p:cNvPr descr="Captura de Pantalla 2023-04-17 a la(s) 09.39.49.png" id="88" name="Google Shape;88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468201"/>
              <a:ext cx="8719953" cy="52570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8"/>
            <p:cNvSpPr/>
            <p:nvPr/>
          </p:nvSpPr>
          <p:spPr>
            <a:xfrm>
              <a:off x="0" y="5801452"/>
              <a:ext cx="8719953" cy="543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sp>
        <p:nvSpPr>
          <p:cNvPr id="90" name="Google Shape;90;p18"/>
          <p:cNvSpPr txBox="1"/>
          <p:nvPr/>
        </p:nvSpPr>
        <p:spPr>
          <a:xfrm>
            <a:off x="1741150" y="1718050"/>
            <a:ext cx="6360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272C34"/>
                </a:solidFill>
                <a:latin typeface="Comfortaa"/>
                <a:ea typeface="Comfortaa"/>
                <a:cs typeface="Comfortaa"/>
                <a:sym typeface="Comfortaa"/>
              </a:rPr>
              <a:t>TABLERO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" id="95" name="Google Shape;95;p19"/>
          <p:cNvPicPr preferRelativeResize="0"/>
          <p:nvPr/>
        </p:nvPicPr>
        <p:blipFill rotWithShape="1">
          <a:blip r:embed="rId3">
            <a:alphaModFix/>
          </a:blip>
          <a:srcRect b="5962" l="0" r="0" t="5963"/>
          <a:stretch/>
        </p:blipFill>
        <p:spPr>
          <a:xfrm>
            <a:off x="1346692" y="3303531"/>
            <a:ext cx="10647477" cy="9051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" id="96" name="Google Shape;9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24768" y="4081735"/>
            <a:ext cx="10744201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7519325" y="1030475"/>
            <a:ext cx="10518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272C34"/>
                </a:solidFill>
                <a:latin typeface="Comfortaa"/>
                <a:ea typeface="Comfortaa"/>
                <a:cs typeface="Comfortaa"/>
                <a:sym typeface="Comfortaa"/>
              </a:rPr>
              <a:t>PERSONAJES</a:t>
            </a:r>
            <a:endParaRPr b="1" sz="9600">
              <a:solidFill>
                <a:srgbClr val="272C3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12184666" y="3838454"/>
            <a:ext cx="11757775" cy="6658345"/>
            <a:chOff x="0" y="0"/>
            <a:chExt cx="11757774" cy="6658344"/>
          </a:xfrm>
        </p:grpSpPr>
        <p:pic>
          <p:nvPicPr>
            <p:cNvPr descr="Captura de Pantalla 2023-04-17 a la(s) 09.47.19.png" id="103" name="Google Shape;10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8802" y="0"/>
              <a:ext cx="10020169" cy="60390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20"/>
            <p:cNvSpPr/>
            <p:nvPr/>
          </p:nvSpPr>
          <p:spPr>
            <a:xfrm>
              <a:off x="0" y="6115291"/>
              <a:ext cx="11757774" cy="543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pic>
        <p:nvPicPr>
          <p:cNvPr descr="Imagen" id="105" name="Google Shape;105;p20"/>
          <p:cNvPicPr preferRelativeResize="0"/>
          <p:nvPr/>
        </p:nvPicPr>
        <p:blipFill rotWithShape="1">
          <a:blip r:embed="rId4">
            <a:alphaModFix/>
          </a:blip>
          <a:srcRect b="12330" l="5972" r="7115" t="12330"/>
          <a:stretch/>
        </p:blipFill>
        <p:spPr>
          <a:xfrm>
            <a:off x="1044636" y="4329112"/>
            <a:ext cx="10985600" cy="5057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1137074" y="1043175"/>
            <a:ext cx="11939400" cy="38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11600"/>
              <a:buFont typeface="Arial"/>
              <a:buNone/>
            </a:pPr>
            <a:r>
              <a:rPr b="1" lang="en-US" sz="9600">
                <a:solidFill>
                  <a:srgbClr val="272C34"/>
                </a:solidFill>
                <a:latin typeface="Comfortaa"/>
                <a:ea typeface="Comfortaa"/>
                <a:cs typeface="Comfortaa"/>
                <a:sym typeface="Comfortaa"/>
              </a:rPr>
              <a:t>MOVIMIENTO</a:t>
            </a:r>
            <a:endParaRPr b="1" sz="9600">
              <a:solidFill>
                <a:srgbClr val="272C34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11600"/>
              <a:buFont typeface="Arial"/>
              <a:buNone/>
            </a:pPr>
            <a:r>
              <a:rPr lang="en-US" sz="11600">
                <a:solidFill>
                  <a:srgbClr val="FF00D8"/>
                </a:solidFill>
              </a:rPr>
              <a:t> </a:t>
            </a:r>
            <a:r>
              <a:rPr b="1" lang="en-US" sz="9600">
                <a:solidFill>
                  <a:srgbClr val="272C34"/>
                </a:solidFill>
                <a:latin typeface="Comfortaa"/>
                <a:ea typeface="Comfortaa"/>
                <a:cs typeface="Comfortaa"/>
                <a:sym typeface="Comfortaa"/>
              </a:rPr>
              <a:t>FANTASMA</a:t>
            </a:r>
            <a:endParaRPr/>
          </a:p>
        </p:txBody>
      </p:sp>
      <p:pic>
        <p:nvPicPr>
          <p:cNvPr descr="Imagen" id="111" name="Google Shape;111;p21"/>
          <p:cNvPicPr preferRelativeResize="0"/>
          <p:nvPr/>
        </p:nvPicPr>
        <p:blipFill rotWithShape="1">
          <a:blip r:embed="rId3">
            <a:alphaModFix/>
          </a:blip>
          <a:srcRect b="11334" l="6984" r="6984" t="11333"/>
          <a:stretch/>
        </p:blipFill>
        <p:spPr>
          <a:xfrm>
            <a:off x="1872032" y="6406168"/>
            <a:ext cx="11450039" cy="60498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" id="112" name="Google Shape;112;p21"/>
          <p:cNvPicPr preferRelativeResize="0"/>
          <p:nvPr/>
        </p:nvPicPr>
        <p:blipFill rotWithShape="1">
          <a:blip r:embed="rId4">
            <a:alphaModFix/>
          </a:blip>
          <a:srcRect b="13008" l="7871" r="8749" t="12625"/>
          <a:stretch/>
        </p:blipFill>
        <p:spPr>
          <a:xfrm>
            <a:off x="14459774" y="1274773"/>
            <a:ext cx="8630153" cy="51314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" id="113" name="Google Shape;113;p21"/>
          <p:cNvPicPr preferRelativeResize="0"/>
          <p:nvPr/>
        </p:nvPicPr>
        <p:blipFill rotWithShape="1">
          <a:blip r:embed="rId5">
            <a:alphaModFix/>
          </a:blip>
          <a:srcRect b="12594" l="8411" r="8411" t="12595"/>
          <a:stretch/>
        </p:blipFill>
        <p:spPr>
          <a:xfrm>
            <a:off x="14598508" y="6930113"/>
            <a:ext cx="8491422" cy="529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1055004" y="-1792404"/>
            <a:ext cx="21844001" cy="3873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11600"/>
              <a:buFont typeface="Arial"/>
              <a:buNone/>
            </a:pPr>
            <a:r>
              <a:rPr b="1" lang="en-US" sz="9600">
                <a:solidFill>
                  <a:srgbClr val="272C34"/>
                </a:solidFill>
                <a:latin typeface="Comfortaa"/>
                <a:ea typeface="Comfortaa"/>
                <a:cs typeface="Comfortaa"/>
                <a:sym typeface="Comfortaa"/>
              </a:rPr>
              <a:t>MOVIMIENTO</a:t>
            </a:r>
            <a:r>
              <a:rPr lang="en-US" sz="11600">
                <a:solidFill>
                  <a:srgbClr val="FF00D8"/>
                </a:solidFill>
              </a:rPr>
              <a:t> </a:t>
            </a:r>
            <a:r>
              <a:rPr b="1" lang="en-US" sz="9600">
                <a:solidFill>
                  <a:srgbClr val="272C34"/>
                </a:solidFill>
                <a:latin typeface="Comfortaa"/>
                <a:ea typeface="Comfortaa"/>
                <a:cs typeface="Comfortaa"/>
                <a:sym typeface="Comfortaa"/>
              </a:rPr>
              <a:t>PACMAN</a:t>
            </a:r>
            <a:endParaRPr/>
          </a:p>
        </p:txBody>
      </p:sp>
      <p:pic>
        <p:nvPicPr>
          <p:cNvPr descr="Imagen"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2765" y="2165025"/>
            <a:ext cx="13843001" cy="1061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1133184" y="-1811949"/>
            <a:ext cx="21844001" cy="38735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11600"/>
              <a:buFont typeface="Arial"/>
              <a:buNone/>
            </a:pPr>
            <a:r>
              <a:rPr b="1" lang="en-US" sz="9600">
                <a:solidFill>
                  <a:srgbClr val="272C34"/>
                </a:solidFill>
                <a:latin typeface="Comfortaa"/>
                <a:ea typeface="Comfortaa"/>
                <a:cs typeface="Comfortaa"/>
                <a:sym typeface="Comfortaa"/>
              </a:rPr>
              <a:t>MOVIMIENTO</a:t>
            </a:r>
            <a:r>
              <a:rPr lang="en-US" sz="11600">
                <a:solidFill>
                  <a:srgbClr val="FF00D8"/>
                </a:solidFill>
              </a:rPr>
              <a:t> </a:t>
            </a:r>
            <a:r>
              <a:rPr b="1" lang="en-US" sz="9600">
                <a:solidFill>
                  <a:srgbClr val="272C34"/>
                </a:solidFill>
                <a:latin typeface="Comfortaa"/>
                <a:ea typeface="Comfortaa"/>
                <a:cs typeface="Comfortaa"/>
                <a:sym typeface="Comfortaa"/>
              </a:rPr>
              <a:t>PACMAN</a:t>
            </a:r>
            <a:endParaRPr/>
          </a:p>
        </p:txBody>
      </p:sp>
      <p:pic>
        <p:nvPicPr>
          <p:cNvPr descr="Imagen"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271" y="2141690"/>
            <a:ext cx="11811001" cy="11074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" id="126" name="Google Shape;12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48134" y="2499492"/>
            <a:ext cx="12134591" cy="10358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916838" y="2239025"/>
            <a:ext cx="94875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D8"/>
              </a:buClr>
              <a:buSzPts val="11600"/>
              <a:buFont typeface="Arial"/>
              <a:buNone/>
            </a:pPr>
            <a:r>
              <a:rPr b="1" lang="en-US" sz="9600">
                <a:solidFill>
                  <a:srgbClr val="272C34"/>
                </a:solidFill>
                <a:latin typeface="Comfortaa"/>
                <a:ea typeface="Comfortaa"/>
                <a:cs typeface="Comfortaa"/>
                <a:sym typeface="Comfortaa"/>
              </a:rPr>
              <a:t>PAUSA</a:t>
            </a:r>
            <a:endParaRPr/>
          </a:p>
        </p:txBody>
      </p:sp>
      <p:pic>
        <p:nvPicPr>
          <p:cNvPr descr="Imagen" id="132" name="Google Shape;132;p24"/>
          <p:cNvPicPr preferRelativeResize="0"/>
          <p:nvPr/>
        </p:nvPicPr>
        <p:blipFill rotWithShape="1">
          <a:blip r:embed="rId3">
            <a:alphaModFix/>
          </a:blip>
          <a:srcRect b="1683" l="1526" r="1525" t="1684"/>
          <a:stretch/>
        </p:blipFill>
        <p:spPr>
          <a:xfrm>
            <a:off x="11156462" y="817673"/>
            <a:ext cx="12804055" cy="12244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" id="133" name="Google Shape;133;p24"/>
          <p:cNvPicPr preferRelativeResize="0"/>
          <p:nvPr/>
        </p:nvPicPr>
        <p:blipFill rotWithShape="1">
          <a:blip r:embed="rId4">
            <a:alphaModFix/>
          </a:blip>
          <a:srcRect b="3094" l="1723" r="1722" t="3094"/>
          <a:stretch/>
        </p:blipFill>
        <p:spPr>
          <a:xfrm>
            <a:off x="415389" y="5133268"/>
            <a:ext cx="10668134" cy="659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