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95" r:id="rId5"/>
    <p:sldId id="281" r:id="rId6"/>
    <p:sldId id="278" r:id="rId7"/>
    <p:sldId id="282" r:id="rId8"/>
    <p:sldId id="286" r:id="rId9"/>
    <p:sldId id="298" r:id="rId10"/>
    <p:sldId id="283" r:id="rId11"/>
    <p:sldId id="284" r:id="rId12"/>
    <p:sldId id="276" r:id="rId13"/>
    <p:sldId id="258" r:id="rId14"/>
    <p:sldId id="299" r:id="rId15"/>
    <p:sldId id="300" r:id="rId16"/>
    <p:sldId id="301" r:id="rId17"/>
    <p:sldId id="302" r:id="rId18"/>
    <p:sldId id="303" r:id="rId19"/>
    <p:sldId id="304" r:id="rId20"/>
    <p:sldId id="305" r:id="rId21"/>
    <p:sldId id="306" r:id="rId22"/>
    <p:sldId id="311" r:id="rId23"/>
    <p:sldId id="309" r:id="rId24"/>
    <p:sldId id="310" r:id="rId25"/>
    <p:sldId id="312" r:id="rId26"/>
    <p:sldId id="313" r:id="rId27"/>
    <p:sldId id="314" r:id="rId28"/>
    <p:sldId id="308" r:id="rId29"/>
    <p:sldId id="315" r:id="rId30"/>
    <p:sldId id="317" r:id="rId31"/>
    <p:sldId id="318" r:id="rId32"/>
    <p:sldId id="319" r:id="rId33"/>
    <p:sldId id="321" r:id="rId34"/>
    <p:sldId id="293" r:id="rId35"/>
    <p:sldId id="322" r:id="rId36"/>
    <p:sldId id="323" r:id="rId37"/>
    <p:sldId id="326" r:id="rId38"/>
    <p:sldId id="324" r:id="rId39"/>
    <p:sldId id="327" r:id="rId40"/>
    <p:sldId id="347" r:id="rId41"/>
    <p:sldId id="325" r:id="rId42"/>
    <p:sldId id="348" r:id="rId43"/>
    <p:sldId id="329" r:id="rId44"/>
    <p:sldId id="330" r:id="rId45"/>
    <p:sldId id="331" r:id="rId46"/>
    <p:sldId id="333" r:id="rId47"/>
    <p:sldId id="334" r:id="rId48"/>
    <p:sldId id="335" r:id="rId49"/>
    <p:sldId id="336" r:id="rId50"/>
    <p:sldId id="337" r:id="rId51"/>
    <p:sldId id="287" r:id="rId52"/>
    <p:sldId id="341" r:id="rId53"/>
    <p:sldId id="342" r:id="rId54"/>
    <p:sldId id="349" r:id="rId55"/>
    <p:sldId id="343" r:id="rId56"/>
    <p:sldId id="344" r:id="rId57"/>
    <p:sldId id="345" r:id="rId58"/>
    <p:sldId id="290" r:id="rId59"/>
    <p:sldId id="292" r:id="rId60"/>
    <p:sldId id="288" r:id="rId6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D58C6-2236-490C-AC36-DE9FB23DE93B}" v="377" dt="2024-09-24T13:04:42.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130" d="100"/>
          <a:sy n="130" d="100"/>
        </p:scale>
        <p:origin x="16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Pérez Monasterio" userId="f0cfa82b-f6b7-41bf-ae8c-adbe312f8aa9" providerId="ADAL" clId="{1DBD58C6-2236-490C-AC36-DE9FB23DE93B}"/>
    <pc:docChg chg="undo redo custSel addSld delSld modSld sldOrd">
      <pc:chgData name="Sergio Pérez Monasterio" userId="f0cfa82b-f6b7-41bf-ae8c-adbe312f8aa9" providerId="ADAL" clId="{1DBD58C6-2236-490C-AC36-DE9FB23DE93B}" dt="2024-09-24T13:29:35.951" v="5061" actId="20577"/>
      <pc:docMkLst>
        <pc:docMk/>
      </pc:docMkLst>
      <pc:sldChg chg="modSp mod">
        <pc:chgData name="Sergio Pérez Monasterio" userId="f0cfa82b-f6b7-41bf-ae8c-adbe312f8aa9" providerId="ADAL" clId="{1DBD58C6-2236-490C-AC36-DE9FB23DE93B}" dt="2024-09-21T22:31:51.176" v="2205" actId="20577"/>
        <pc:sldMkLst>
          <pc:docMk/>
          <pc:sldMk cId="974613976" sldId="256"/>
        </pc:sldMkLst>
        <pc:spChg chg="mod">
          <ac:chgData name="Sergio Pérez Monasterio" userId="f0cfa82b-f6b7-41bf-ae8c-adbe312f8aa9" providerId="ADAL" clId="{1DBD58C6-2236-490C-AC36-DE9FB23DE93B}" dt="2024-09-21T22:31:32.034" v="2156" actId="20577"/>
          <ac:spMkLst>
            <pc:docMk/>
            <pc:sldMk cId="974613976" sldId="256"/>
            <ac:spMk id="2" creationId="{A02469FA-B22C-033D-3297-E2F92B61F4B2}"/>
          </ac:spMkLst>
        </pc:spChg>
        <pc:spChg chg="mod">
          <ac:chgData name="Sergio Pérez Monasterio" userId="f0cfa82b-f6b7-41bf-ae8c-adbe312f8aa9" providerId="ADAL" clId="{1DBD58C6-2236-490C-AC36-DE9FB23DE93B}" dt="2024-09-21T22:31:51.176" v="2205" actId="20577"/>
          <ac:spMkLst>
            <pc:docMk/>
            <pc:sldMk cId="974613976" sldId="256"/>
            <ac:spMk id="3" creationId="{12452367-FE33-68BB-DEBE-D7E4A16AD0F3}"/>
          </ac:spMkLst>
        </pc:spChg>
      </pc:sldChg>
      <pc:sldChg chg="modSp add del mod ord">
        <pc:chgData name="Sergio Pérez Monasterio" userId="f0cfa82b-f6b7-41bf-ae8c-adbe312f8aa9" providerId="ADAL" clId="{1DBD58C6-2236-490C-AC36-DE9FB23DE93B}" dt="2024-09-19T19:26:56.744" v="367" actId="47"/>
        <pc:sldMkLst>
          <pc:docMk/>
          <pc:sldMk cId="1657328016" sldId="257"/>
        </pc:sldMkLst>
        <pc:spChg chg="mod">
          <ac:chgData name="Sergio Pérez Monasterio" userId="f0cfa82b-f6b7-41bf-ae8c-adbe312f8aa9" providerId="ADAL" clId="{1DBD58C6-2236-490C-AC36-DE9FB23DE93B}" dt="2024-09-19T15:31:08.599" v="125"/>
          <ac:spMkLst>
            <pc:docMk/>
            <pc:sldMk cId="1657328016" sldId="257"/>
            <ac:spMk id="2" creationId="{B3545187-2206-D895-41EF-BDA6386241E3}"/>
          </ac:spMkLst>
        </pc:spChg>
        <pc:spChg chg="mod">
          <ac:chgData name="Sergio Pérez Monasterio" userId="f0cfa82b-f6b7-41bf-ae8c-adbe312f8aa9" providerId="ADAL" clId="{1DBD58C6-2236-490C-AC36-DE9FB23DE93B}" dt="2024-09-19T19:17:26.135" v="328" actId="21"/>
          <ac:spMkLst>
            <pc:docMk/>
            <pc:sldMk cId="1657328016" sldId="257"/>
            <ac:spMk id="3" creationId="{42048063-8349-6425-C4AB-C08229DBADFC}"/>
          </ac:spMkLst>
        </pc:spChg>
        <pc:picChg chg="mod">
          <ac:chgData name="Sergio Pérez Monasterio" userId="f0cfa82b-f6b7-41bf-ae8c-adbe312f8aa9" providerId="ADAL" clId="{1DBD58C6-2236-490C-AC36-DE9FB23DE93B}" dt="2024-09-19T19:24:41.806" v="357" actId="1076"/>
          <ac:picMkLst>
            <pc:docMk/>
            <pc:sldMk cId="1657328016" sldId="257"/>
            <ac:picMk id="5" creationId="{ADB69309-F292-C8CA-A860-A92597CB3D82}"/>
          </ac:picMkLst>
        </pc:picChg>
      </pc:sldChg>
      <pc:sldChg chg="ord">
        <pc:chgData name="Sergio Pérez Monasterio" userId="f0cfa82b-f6b7-41bf-ae8c-adbe312f8aa9" providerId="ADAL" clId="{1DBD58C6-2236-490C-AC36-DE9FB23DE93B}" dt="2024-09-20T04:38:36.787" v="1080"/>
        <pc:sldMkLst>
          <pc:docMk/>
          <pc:sldMk cId="3920084353" sldId="258"/>
        </pc:sldMkLst>
      </pc:sldChg>
      <pc:sldChg chg="del">
        <pc:chgData name="Sergio Pérez Monasterio" userId="f0cfa82b-f6b7-41bf-ae8c-adbe312f8aa9" providerId="ADAL" clId="{1DBD58C6-2236-490C-AC36-DE9FB23DE93B}" dt="2024-09-19T22:46:19.319" v="728" actId="47"/>
        <pc:sldMkLst>
          <pc:docMk/>
          <pc:sldMk cId="2108177610" sldId="259"/>
        </pc:sldMkLst>
      </pc:sldChg>
      <pc:sldChg chg="del">
        <pc:chgData name="Sergio Pérez Monasterio" userId="f0cfa82b-f6b7-41bf-ae8c-adbe312f8aa9" providerId="ADAL" clId="{1DBD58C6-2236-490C-AC36-DE9FB23DE93B}" dt="2024-09-22T21:14:09.851" v="3552" actId="47"/>
        <pc:sldMkLst>
          <pc:docMk/>
          <pc:sldMk cId="205808321" sldId="260"/>
        </pc:sldMkLst>
      </pc:sldChg>
      <pc:sldChg chg="del">
        <pc:chgData name="Sergio Pérez Monasterio" userId="f0cfa82b-f6b7-41bf-ae8c-adbe312f8aa9" providerId="ADAL" clId="{1DBD58C6-2236-490C-AC36-DE9FB23DE93B}" dt="2024-09-20T04:37:51.355" v="1076" actId="2696"/>
        <pc:sldMkLst>
          <pc:docMk/>
          <pc:sldMk cId="2862367266" sldId="261"/>
        </pc:sldMkLst>
      </pc:sldChg>
      <pc:sldChg chg="del">
        <pc:chgData name="Sergio Pérez Monasterio" userId="f0cfa82b-f6b7-41bf-ae8c-adbe312f8aa9" providerId="ADAL" clId="{1DBD58C6-2236-490C-AC36-DE9FB23DE93B}" dt="2024-09-20T00:32:47.824" v="806" actId="47"/>
        <pc:sldMkLst>
          <pc:docMk/>
          <pc:sldMk cId="1670980027" sldId="262"/>
        </pc:sldMkLst>
      </pc:sldChg>
      <pc:sldChg chg="del">
        <pc:chgData name="Sergio Pérez Monasterio" userId="f0cfa82b-f6b7-41bf-ae8c-adbe312f8aa9" providerId="ADAL" clId="{1DBD58C6-2236-490C-AC36-DE9FB23DE93B}" dt="2024-09-22T05:28:05.823" v="2846" actId="47"/>
        <pc:sldMkLst>
          <pc:docMk/>
          <pc:sldMk cId="1511372481" sldId="263"/>
        </pc:sldMkLst>
      </pc:sldChg>
      <pc:sldChg chg="add del">
        <pc:chgData name="Sergio Pérez Monasterio" userId="f0cfa82b-f6b7-41bf-ae8c-adbe312f8aa9" providerId="ADAL" clId="{1DBD58C6-2236-490C-AC36-DE9FB23DE93B}" dt="2024-09-20T00:32:51.025" v="807" actId="47"/>
        <pc:sldMkLst>
          <pc:docMk/>
          <pc:sldMk cId="1595974086" sldId="264"/>
        </pc:sldMkLst>
      </pc:sldChg>
      <pc:sldChg chg="modSp add del mod">
        <pc:chgData name="Sergio Pérez Monasterio" userId="f0cfa82b-f6b7-41bf-ae8c-adbe312f8aa9" providerId="ADAL" clId="{1DBD58C6-2236-490C-AC36-DE9FB23DE93B}" dt="2024-09-20T00:32:55.154" v="808" actId="47"/>
        <pc:sldMkLst>
          <pc:docMk/>
          <pc:sldMk cId="2504021164" sldId="265"/>
        </pc:sldMkLst>
        <pc:spChg chg="mod">
          <ac:chgData name="Sergio Pérez Monasterio" userId="f0cfa82b-f6b7-41bf-ae8c-adbe312f8aa9" providerId="ADAL" clId="{1DBD58C6-2236-490C-AC36-DE9FB23DE93B}" dt="2024-09-19T22:50:02.933" v="770" actId="21"/>
          <ac:spMkLst>
            <pc:docMk/>
            <pc:sldMk cId="2504021164" sldId="265"/>
            <ac:spMk id="3" creationId="{B0C14975-D372-33ED-D458-9E14907877BB}"/>
          </ac:spMkLst>
        </pc:spChg>
      </pc:sldChg>
      <pc:sldChg chg="addSp delSp modSp del mod chgLayout">
        <pc:chgData name="Sergio Pérez Monasterio" userId="f0cfa82b-f6b7-41bf-ae8c-adbe312f8aa9" providerId="ADAL" clId="{1DBD58C6-2236-490C-AC36-DE9FB23DE93B}" dt="2024-09-22T01:08:33.532" v="2482" actId="47"/>
        <pc:sldMkLst>
          <pc:docMk/>
          <pc:sldMk cId="2746217888" sldId="266"/>
        </pc:sldMkLst>
        <pc:spChg chg="mod ord">
          <ac:chgData name="Sergio Pérez Monasterio" userId="f0cfa82b-f6b7-41bf-ae8c-adbe312f8aa9" providerId="ADAL" clId="{1DBD58C6-2236-490C-AC36-DE9FB23DE93B}" dt="2024-09-22T00:53:21.596" v="2481" actId="6264"/>
          <ac:spMkLst>
            <pc:docMk/>
            <pc:sldMk cId="2746217888" sldId="266"/>
            <ac:spMk id="2" creationId="{CEF9F948-4F88-8BD8-1651-4282DE62265B}"/>
          </ac:spMkLst>
        </pc:spChg>
        <pc:spChg chg="mod ord">
          <ac:chgData name="Sergio Pérez Monasterio" userId="f0cfa82b-f6b7-41bf-ae8c-adbe312f8aa9" providerId="ADAL" clId="{1DBD58C6-2236-490C-AC36-DE9FB23DE93B}" dt="2024-09-22T00:53:21.596" v="2481" actId="6264"/>
          <ac:spMkLst>
            <pc:docMk/>
            <pc:sldMk cId="2746217888" sldId="266"/>
            <ac:spMk id="3" creationId="{869767F4-79AE-BBD1-0700-DDED13B9ABDC}"/>
          </ac:spMkLst>
        </pc:spChg>
        <pc:spChg chg="add del mod">
          <ac:chgData name="Sergio Pérez Monasterio" userId="f0cfa82b-f6b7-41bf-ae8c-adbe312f8aa9" providerId="ADAL" clId="{1DBD58C6-2236-490C-AC36-DE9FB23DE93B}" dt="2024-09-22T00:53:21.596" v="2481" actId="6264"/>
          <ac:spMkLst>
            <pc:docMk/>
            <pc:sldMk cId="2746217888" sldId="266"/>
            <ac:spMk id="4" creationId="{5BA0DEB1-85D1-591D-82A7-A835AC5E76CA}"/>
          </ac:spMkLst>
        </pc:spChg>
        <pc:spChg chg="add del mod">
          <ac:chgData name="Sergio Pérez Monasterio" userId="f0cfa82b-f6b7-41bf-ae8c-adbe312f8aa9" providerId="ADAL" clId="{1DBD58C6-2236-490C-AC36-DE9FB23DE93B}" dt="2024-09-22T00:53:21.596" v="2481" actId="6264"/>
          <ac:spMkLst>
            <pc:docMk/>
            <pc:sldMk cId="2746217888" sldId="266"/>
            <ac:spMk id="5" creationId="{1CC85C54-F5DD-BD52-E6D8-2748D9FBFCBA}"/>
          </ac:spMkLst>
        </pc:spChg>
      </pc:sldChg>
      <pc:sldChg chg="modSp del mod">
        <pc:chgData name="Sergio Pérez Monasterio" userId="f0cfa82b-f6b7-41bf-ae8c-adbe312f8aa9" providerId="ADAL" clId="{1DBD58C6-2236-490C-AC36-DE9FB23DE93B}" dt="2024-09-22T01:08:34.303" v="2483" actId="47"/>
        <pc:sldMkLst>
          <pc:docMk/>
          <pc:sldMk cId="3467502182" sldId="267"/>
        </pc:sldMkLst>
        <pc:spChg chg="mod">
          <ac:chgData name="Sergio Pérez Monasterio" userId="f0cfa82b-f6b7-41bf-ae8c-adbe312f8aa9" providerId="ADAL" clId="{1DBD58C6-2236-490C-AC36-DE9FB23DE93B}" dt="2024-09-20T05:14:21.649" v="1228"/>
          <ac:spMkLst>
            <pc:docMk/>
            <pc:sldMk cId="3467502182" sldId="267"/>
            <ac:spMk id="2" creationId="{FC7EB20C-A74E-57A6-293D-847FD2A36BD1}"/>
          </ac:spMkLst>
        </pc:spChg>
      </pc:sldChg>
      <pc:sldChg chg="del">
        <pc:chgData name="Sergio Pérez Monasterio" userId="f0cfa82b-f6b7-41bf-ae8c-adbe312f8aa9" providerId="ADAL" clId="{1DBD58C6-2236-490C-AC36-DE9FB23DE93B}" dt="2024-09-20T05:15:31.268" v="1263" actId="47"/>
        <pc:sldMkLst>
          <pc:docMk/>
          <pc:sldMk cId="1669428633" sldId="268"/>
        </pc:sldMkLst>
      </pc:sldChg>
      <pc:sldChg chg="del">
        <pc:chgData name="Sergio Pérez Monasterio" userId="f0cfa82b-f6b7-41bf-ae8c-adbe312f8aa9" providerId="ADAL" clId="{1DBD58C6-2236-490C-AC36-DE9FB23DE93B}" dt="2024-09-20T05:15:32.108" v="1264" actId="47"/>
        <pc:sldMkLst>
          <pc:docMk/>
          <pc:sldMk cId="1076780661" sldId="269"/>
        </pc:sldMkLst>
      </pc:sldChg>
      <pc:sldChg chg="del">
        <pc:chgData name="Sergio Pérez Monasterio" userId="f0cfa82b-f6b7-41bf-ae8c-adbe312f8aa9" providerId="ADAL" clId="{1DBD58C6-2236-490C-AC36-DE9FB23DE93B}" dt="2024-09-20T04:37:48.720" v="1075" actId="47"/>
        <pc:sldMkLst>
          <pc:docMk/>
          <pc:sldMk cId="2722694410" sldId="270"/>
        </pc:sldMkLst>
      </pc:sldChg>
      <pc:sldChg chg="del">
        <pc:chgData name="Sergio Pérez Monasterio" userId="f0cfa82b-f6b7-41bf-ae8c-adbe312f8aa9" providerId="ADAL" clId="{1DBD58C6-2236-490C-AC36-DE9FB23DE93B}" dt="2024-09-20T05:15:35.290" v="1265" actId="47"/>
        <pc:sldMkLst>
          <pc:docMk/>
          <pc:sldMk cId="3539996250" sldId="271"/>
        </pc:sldMkLst>
      </pc:sldChg>
      <pc:sldChg chg="del">
        <pc:chgData name="Sergio Pérez Monasterio" userId="f0cfa82b-f6b7-41bf-ae8c-adbe312f8aa9" providerId="ADAL" clId="{1DBD58C6-2236-490C-AC36-DE9FB23DE93B}" dt="2024-09-22T17:07:39.968" v="2975" actId="47"/>
        <pc:sldMkLst>
          <pc:docMk/>
          <pc:sldMk cId="497585046" sldId="272"/>
        </pc:sldMkLst>
      </pc:sldChg>
      <pc:sldChg chg="del">
        <pc:chgData name="Sergio Pérez Monasterio" userId="f0cfa82b-f6b7-41bf-ae8c-adbe312f8aa9" providerId="ADAL" clId="{1DBD58C6-2236-490C-AC36-DE9FB23DE93B}" dt="2024-09-22T21:14:15.534" v="3553" actId="47"/>
        <pc:sldMkLst>
          <pc:docMk/>
          <pc:sldMk cId="1862140836" sldId="273"/>
        </pc:sldMkLst>
      </pc:sldChg>
      <pc:sldChg chg="del">
        <pc:chgData name="Sergio Pérez Monasterio" userId="f0cfa82b-f6b7-41bf-ae8c-adbe312f8aa9" providerId="ADAL" clId="{1DBD58C6-2236-490C-AC36-DE9FB23DE93B}" dt="2024-09-22T05:28:16.229" v="2847" actId="47"/>
        <pc:sldMkLst>
          <pc:docMk/>
          <pc:sldMk cId="1234524525" sldId="274"/>
        </pc:sldMkLst>
      </pc:sldChg>
      <pc:sldChg chg="del">
        <pc:chgData name="Sergio Pérez Monasterio" userId="f0cfa82b-f6b7-41bf-ae8c-adbe312f8aa9" providerId="ADAL" clId="{1DBD58C6-2236-490C-AC36-DE9FB23DE93B}" dt="2024-09-20T04:37:42.929" v="1074" actId="47"/>
        <pc:sldMkLst>
          <pc:docMk/>
          <pc:sldMk cId="2048448541" sldId="275"/>
        </pc:sldMkLst>
      </pc:sldChg>
      <pc:sldChg chg="modSp new mod">
        <pc:chgData name="Sergio Pérez Monasterio" userId="f0cfa82b-f6b7-41bf-ae8c-adbe312f8aa9" providerId="ADAL" clId="{1DBD58C6-2236-490C-AC36-DE9FB23DE93B}" dt="2024-09-24T02:38:46.451" v="4148" actId="20577"/>
        <pc:sldMkLst>
          <pc:docMk/>
          <pc:sldMk cId="112470391" sldId="276"/>
        </pc:sldMkLst>
        <pc:spChg chg="mod">
          <ac:chgData name="Sergio Pérez Monasterio" userId="f0cfa82b-f6b7-41bf-ae8c-adbe312f8aa9" providerId="ADAL" clId="{1DBD58C6-2236-490C-AC36-DE9FB23DE93B}" dt="2024-09-19T22:51:52.970" v="801"/>
          <ac:spMkLst>
            <pc:docMk/>
            <pc:sldMk cId="112470391" sldId="276"/>
            <ac:spMk id="2" creationId="{607EB90F-62B1-9C5E-64AF-DC555B8BB2D6}"/>
          </ac:spMkLst>
        </pc:spChg>
        <pc:spChg chg="mod">
          <ac:chgData name="Sergio Pérez Monasterio" userId="f0cfa82b-f6b7-41bf-ae8c-adbe312f8aa9" providerId="ADAL" clId="{1DBD58C6-2236-490C-AC36-DE9FB23DE93B}" dt="2024-09-24T02:38:46.451" v="4148" actId="20577"/>
          <ac:spMkLst>
            <pc:docMk/>
            <pc:sldMk cId="112470391" sldId="276"/>
            <ac:spMk id="3" creationId="{EFFB745C-1102-D52D-9DB2-EFA39F05A84F}"/>
          </ac:spMkLst>
        </pc:spChg>
      </pc:sldChg>
      <pc:sldChg chg="modSp new del mod">
        <pc:chgData name="Sergio Pérez Monasterio" userId="f0cfa82b-f6b7-41bf-ae8c-adbe312f8aa9" providerId="ADAL" clId="{1DBD58C6-2236-490C-AC36-DE9FB23DE93B}" dt="2024-09-20T00:32:45.875" v="805" actId="2696"/>
        <pc:sldMkLst>
          <pc:docMk/>
          <pc:sldMk cId="3116151047" sldId="277"/>
        </pc:sldMkLst>
        <pc:spChg chg="mod">
          <ac:chgData name="Sergio Pérez Monasterio" userId="f0cfa82b-f6b7-41bf-ae8c-adbe312f8aa9" providerId="ADAL" clId="{1DBD58C6-2236-490C-AC36-DE9FB23DE93B}" dt="2024-09-19T15:08:21.015" v="6"/>
          <ac:spMkLst>
            <pc:docMk/>
            <pc:sldMk cId="3116151047" sldId="277"/>
            <ac:spMk id="3" creationId="{86B0F131-8C2E-E947-8B57-1AF2D6ED5D2D}"/>
          </ac:spMkLst>
        </pc:spChg>
      </pc:sldChg>
      <pc:sldChg chg="addSp delSp modSp new mod">
        <pc:chgData name="Sergio Pérez Monasterio" userId="f0cfa82b-f6b7-41bf-ae8c-adbe312f8aa9" providerId="ADAL" clId="{1DBD58C6-2236-490C-AC36-DE9FB23DE93B}" dt="2024-09-24T02:31:58.825" v="4142" actId="113"/>
        <pc:sldMkLst>
          <pc:docMk/>
          <pc:sldMk cId="1988887459" sldId="278"/>
        </pc:sldMkLst>
        <pc:spChg chg="mod">
          <ac:chgData name="Sergio Pérez Monasterio" userId="f0cfa82b-f6b7-41bf-ae8c-adbe312f8aa9" providerId="ADAL" clId="{1DBD58C6-2236-490C-AC36-DE9FB23DE93B}" dt="2024-09-19T15:28:55.908" v="103" actId="20577"/>
          <ac:spMkLst>
            <pc:docMk/>
            <pc:sldMk cId="1988887459" sldId="278"/>
            <ac:spMk id="2" creationId="{5C3C256B-E83B-15BF-DDFD-CDE297CA11AB}"/>
          </ac:spMkLst>
        </pc:spChg>
        <pc:spChg chg="mod">
          <ac:chgData name="Sergio Pérez Monasterio" userId="f0cfa82b-f6b7-41bf-ae8c-adbe312f8aa9" providerId="ADAL" clId="{1DBD58C6-2236-490C-AC36-DE9FB23DE93B}" dt="2024-09-24T02:31:58.825" v="4142" actId="113"/>
          <ac:spMkLst>
            <pc:docMk/>
            <pc:sldMk cId="1988887459" sldId="278"/>
            <ac:spMk id="3" creationId="{2619C5A7-F31D-4112-ABC0-AEA657D2F62B}"/>
          </ac:spMkLst>
        </pc:spChg>
        <pc:spChg chg="add del mod">
          <ac:chgData name="Sergio Pérez Monasterio" userId="f0cfa82b-f6b7-41bf-ae8c-adbe312f8aa9" providerId="ADAL" clId="{1DBD58C6-2236-490C-AC36-DE9FB23DE93B}" dt="2024-09-19T15:30:56.385" v="124" actId="478"/>
          <ac:spMkLst>
            <pc:docMk/>
            <pc:sldMk cId="1988887459" sldId="278"/>
            <ac:spMk id="5" creationId="{2D101E02-1FD0-E68C-7FBB-413DFE0D89BE}"/>
          </ac:spMkLst>
        </pc:spChg>
        <pc:spChg chg="add mod">
          <ac:chgData name="Sergio Pérez Monasterio" userId="f0cfa82b-f6b7-41bf-ae8c-adbe312f8aa9" providerId="ADAL" clId="{1DBD58C6-2236-490C-AC36-DE9FB23DE93B}" dt="2024-09-19T19:32:13.056" v="383" actId="1076"/>
          <ac:spMkLst>
            <pc:docMk/>
            <pc:sldMk cId="1988887459" sldId="278"/>
            <ac:spMk id="9" creationId="{14947C4F-B1D8-882D-D11A-ED8E2645F04D}"/>
          </ac:spMkLst>
        </pc:spChg>
        <pc:picChg chg="add del mod">
          <ac:chgData name="Sergio Pérez Monasterio" userId="f0cfa82b-f6b7-41bf-ae8c-adbe312f8aa9" providerId="ADAL" clId="{1DBD58C6-2236-490C-AC36-DE9FB23DE93B}" dt="2024-09-19T15:30:52.394" v="122" actId="478"/>
          <ac:picMkLst>
            <pc:docMk/>
            <pc:sldMk cId="1988887459" sldId="278"/>
            <ac:picMk id="4" creationId="{CA0E6425-721D-C08D-4FD3-1441DF87A322}"/>
          </ac:picMkLst>
        </pc:picChg>
        <pc:picChg chg="add mod">
          <ac:chgData name="Sergio Pérez Monasterio" userId="f0cfa82b-f6b7-41bf-ae8c-adbe312f8aa9" providerId="ADAL" clId="{1DBD58C6-2236-490C-AC36-DE9FB23DE93B}" dt="2024-09-19T19:24:58.139" v="364" actId="1076"/>
          <ac:picMkLst>
            <pc:docMk/>
            <pc:sldMk cId="1988887459" sldId="278"/>
            <ac:picMk id="7" creationId="{1F6B1495-7748-B4BA-33ED-0F9A9D2CF985}"/>
          </ac:picMkLst>
        </pc:picChg>
        <pc:picChg chg="add mod">
          <ac:chgData name="Sergio Pérez Monasterio" userId="f0cfa82b-f6b7-41bf-ae8c-adbe312f8aa9" providerId="ADAL" clId="{1DBD58C6-2236-490C-AC36-DE9FB23DE93B}" dt="2024-09-19T15:59:26.429" v="169" actId="14100"/>
          <ac:picMkLst>
            <pc:docMk/>
            <pc:sldMk cId="1988887459" sldId="278"/>
            <ac:picMk id="1026" creationId="{5435EE24-089F-4AE7-6968-7EE400F249FC}"/>
          </ac:picMkLst>
        </pc:picChg>
      </pc:sldChg>
      <pc:sldChg chg="addSp modSp new mod">
        <pc:chgData name="Sergio Pérez Monasterio" userId="f0cfa82b-f6b7-41bf-ae8c-adbe312f8aa9" providerId="ADAL" clId="{1DBD58C6-2236-490C-AC36-DE9FB23DE93B}" dt="2024-09-24T02:26:05.927" v="4139" actId="20577"/>
        <pc:sldMkLst>
          <pc:docMk/>
          <pc:sldMk cId="1046604249" sldId="279"/>
        </pc:sldMkLst>
        <pc:spChg chg="mod">
          <ac:chgData name="Sergio Pérez Monasterio" userId="f0cfa82b-f6b7-41bf-ae8c-adbe312f8aa9" providerId="ADAL" clId="{1DBD58C6-2236-490C-AC36-DE9FB23DE93B}" dt="2024-09-19T19:34:35.165" v="395"/>
          <ac:spMkLst>
            <pc:docMk/>
            <pc:sldMk cId="1046604249" sldId="279"/>
            <ac:spMk id="2" creationId="{E3E779F3-53DC-9F32-9E1B-A30A03A6B263}"/>
          </ac:spMkLst>
        </pc:spChg>
        <pc:spChg chg="mod">
          <ac:chgData name="Sergio Pérez Monasterio" userId="f0cfa82b-f6b7-41bf-ae8c-adbe312f8aa9" providerId="ADAL" clId="{1DBD58C6-2236-490C-AC36-DE9FB23DE93B}" dt="2024-09-24T02:26:05.927" v="4139" actId="20577"/>
          <ac:spMkLst>
            <pc:docMk/>
            <pc:sldMk cId="1046604249" sldId="279"/>
            <ac:spMk id="3" creationId="{8FBEDBC2-731E-9DEC-DE11-6455686D7BA1}"/>
          </ac:spMkLst>
        </pc:spChg>
        <pc:spChg chg="add">
          <ac:chgData name="Sergio Pérez Monasterio" userId="f0cfa82b-f6b7-41bf-ae8c-adbe312f8aa9" providerId="ADAL" clId="{1DBD58C6-2236-490C-AC36-DE9FB23DE93B}" dt="2024-09-19T19:33:56.566" v="386"/>
          <ac:spMkLst>
            <pc:docMk/>
            <pc:sldMk cId="1046604249" sldId="279"/>
            <ac:spMk id="4" creationId="{D70F2B6D-F01A-4387-3B38-A4189C08D02D}"/>
          </ac:spMkLst>
        </pc:spChg>
        <pc:spChg chg="add">
          <ac:chgData name="Sergio Pérez Monasterio" userId="f0cfa82b-f6b7-41bf-ae8c-adbe312f8aa9" providerId="ADAL" clId="{1DBD58C6-2236-490C-AC36-DE9FB23DE93B}" dt="2024-09-19T19:33:56.566" v="386"/>
          <ac:spMkLst>
            <pc:docMk/>
            <pc:sldMk cId="1046604249" sldId="279"/>
            <ac:spMk id="5" creationId="{91EE4D2D-3A37-0D79-1EE3-BFC251C651DC}"/>
          </ac:spMkLst>
        </pc:spChg>
        <pc:spChg chg="add">
          <ac:chgData name="Sergio Pérez Monasterio" userId="f0cfa82b-f6b7-41bf-ae8c-adbe312f8aa9" providerId="ADAL" clId="{1DBD58C6-2236-490C-AC36-DE9FB23DE93B}" dt="2024-09-19T19:33:56.566" v="386"/>
          <ac:spMkLst>
            <pc:docMk/>
            <pc:sldMk cId="1046604249" sldId="279"/>
            <ac:spMk id="6" creationId="{39BCECCE-E78F-4223-C223-183E1B5B8217}"/>
          </ac:spMkLst>
        </pc:spChg>
        <pc:spChg chg="add">
          <ac:chgData name="Sergio Pérez Monasterio" userId="f0cfa82b-f6b7-41bf-ae8c-adbe312f8aa9" providerId="ADAL" clId="{1DBD58C6-2236-490C-AC36-DE9FB23DE93B}" dt="2024-09-19T19:33:58.764" v="387"/>
          <ac:spMkLst>
            <pc:docMk/>
            <pc:sldMk cId="1046604249" sldId="279"/>
            <ac:spMk id="7" creationId="{5B3DD586-1848-3978-32EB-F9A800E8701C}"/>
          </ac:spMkLst>
        </pc:spChg>
        <pc:spChg chg="add">
          <ac:chgData name="Sergio Pérez Monasterio" userId="f0cfa82b-f6b7-41bf-ae8c-adbe312f8aa9" providerId="ADAL" clId="{1DBD58C6-2236-490C-AC36-DE9FB23DE93B}" dt="2024-09-19T19:33:58.764" v="387"/>
          <ac:spMkLst>
            <pc:docMk/>
            <pc:sldMk cId="1046604249" sldId="279"/>
            <ac:spMk id="8" creationId="{5C1BEBC3-4051-C3FD-D1D7-73DF7195A7A4}"/>
          </ac:spMkLst>
        </pc:spChg>
        <pc:spChg chg="add">
          <ac:chgData name="Sergio Pérez Monasterio" userId="f0cfa82b-f6b7-41bf-ae8c-adbe312f8aa9" providerId="ADAL" clId="{1DBD58C6-2236-490C-AC36-DE9FB23DE93B}" dt="2024-09-19T19:33:58.764" v="387"/>
          <ac:spMkLst>
            <pc:docMk/>
            <pc:sldMk cId="1046604249" sldId="279"/>
            <ac:spMk id="9" creationId="{4E1A3EE6-CCC7-48A9-C762-7A02AD350F6B}"/>
          </ac:spMkLst>
        </pc:spChg>
        <pc:spChg chg="add">
          <ac:chgData name="Sergio Pérez Monasterio" userId="f0cfa82b-f6b7-41bf-ae8c-adbe312f8aa9" providerId="ADAL" clId="{1DBD58C6-2236-490C-AC36-DE9FB23DE93B}" dt="2024-09-19T19:34:03.616" v="388"/>
          <ac:spMkLst>
            <pc:docMk/>
            <pc:sldMk cId="1046604249" sldId="279"/>
            <ac:spMk id="10" creationId="{D90444BB-556F-2069-165F-EBAA676FDCA8}"/>
          </ac:spMkLst>
        </pc:spChg>
        <pc:spChg chg="add">
          <ac:chgData name="Sergio Pérez Monasterio" userId="f0cfa82b-f6b7-41bf-ae8c-adbe312f8aa9" providerId="ADAL" clId="{1DBD58C6-2236-490C-AC36-DE9FB23DE93B}" dt="2024-09-19T19:34:03.616" v="388"/>
          <ac:spMkLst>
            <pc:docMk/>
            <pc:sldMk cId="1046604249" sldId="279"/>
            <ac:spMk id="11" creationId="{9CD8597C-BA15-FACA-9C25-91AC8961DC7A}"/>
          </ac:spMkLst>
        </pc:spChg>
        <pc:spChg chg="add">
          <ac:chgData name="Sergio Pérez Monasterio" userId="f0cfa82b-f6b7-41bf-ae8c-adbe312f8aa9" providerId="ADAL" clId="{1DBD58C6-2236-490C-AC36-DE9FB23DE93B}" dt="2024-09-19T19:34:03.616" v="388"/>
          <ac:spMkLst>
            <pc:docMk/>
            <pc:sldMk cId="1046604249" sldId="279"/>
            <ac:spMk id="12" creationId="{D22DBFC3-0D3A-2464-BD27-C1684CECCB21}"/>
          </ac:spMkLst>
        </pc:spChg>
        <pc:spChg chg="add">
          <ac:chgData name="Sergio Pérez Monasterio" userId="f0cfa82b-f6b7-41bf-ae8c-adbe312f8aa9" providerId="ADAL" clId="{1DBD58C6-2236-490C-AC36-DE9FB23DE93B}" dt="2024-09-19T19:34:18.595" v="390"/>
          <ac:spMkLst>
            <pc:docMk/>
            <pc:sldMk cId="1046604249" sldId="279"/>
            <ac:spMk id="13" creationId="{7DBCE10A-281E-4226-2648-C1364FE63912}"/>
          </ac:spMkLst>
        </pc:spChg>
        <pc:spChg chg="add">
          <ac:chgData name="Sergio Pérez Monasterio" userId="f0cfa82b-f6b7-41bf-ae8c-adbe312f8aa9" providerId="ADAL" clId="{1DBD58C6-2236-490C-AC36-DE9FB23DE93B}" dt="2024-09-19T19:34:18.595" v="390"/>
          <ac:spMkLst>
            <pc:docMk/>
            <pc:sldMk cId="1046604249" sldId="279"/>
            <ac:spMk id="14" creationId="{393597F6-82E4-D3D4-6FB1-29D201497499}"/>
          </ac:spMkLst>
        </pc:spChg>
        <pc:spChg chg="add">
          <ac:chgData name="Sergio Pérez Monasterio" userId="f0cfa82b-f6b7-41bf-ae8c-adbe312f8aa9" providerId="ADAL" clId="{1DBD58C6-2236-490C-AC36-DE9FB23DE93B}" dt="2024-09-19T19:34:18.595" v="390"/>
          <ac:spMkLst>
            <pc:docMk/>
            <pc:sldMk cId="1046604249" sldId="279"/>
            <ac:spMk id="15" creationId="{ED3B929F-8914-E54C-C6FA-6F3FFD363295}"/>
          </ac:spMkLst>
        </pc:spChg>
      </pc:sldChg>
      <pc:sldChg chg="modSp new mod">
        <pc:chgData name="Sergio Pérez Monasterio" userId="f0cfa82b-f6b7-41bf-ae8c-adbe312f8aa9" providerId="ADAL" clId="{1DBD58C6-2236-490C-AC36-DE9FB23DE93B}" dt="2024-09-24T13:29:35.951" v="5061" actId="20577"/>
        <pc:sldMkLst>
          <pc:docMk/>
          <pc:sldMk cId="3037482780" sldId="280"/>
        </pc:sldMkLst>
        <pc:spChg chg="mod">
          <ac:chgData name="Sergio Pérez Monasterio" userId="f0cfa82b-f6b7-41bf-ae8c-adbe312f8aa9" providerId="ADAL" clId="{1DBD58C6-2236-490C-AC36-DE9FB23DE93B}" dt="2024-09-20T05:10:57.972" v="1199" actId="20577"/>
          <ac:spMkLst>
            <pc:docMk/>
            <pc:sldMk cId="3037482780" sldId="280"/>
            <ac:spMk id="2" creationId="{BD3B58BD-0DFF-6E4B-8BE1-364960EEB0A2}"/>
          </ac:spMkLst>
        </pc:spChg>
        <pc:spChg chg="mod">
          <ac:chgData name="Sergio Pérez Monasterio" userId="f0cfa82b-f6b7-41bf-ae8c-adbe312f8aa9" providerId="ADAL" clId="{1DBD58C6-2236-490C-AC36-DE9FB23DE93B}" dt="2024-09-24T13:29:35.951" v="5061" actId="20577"/>
          <ac:spMkLst>
            <pc:docMk/>
            <pc:sldMk cId="3037482780" sldId="280"/>
            <ac:spMk id="3" creationId="{54CFC97A-E08C-B829-4E9B-01F0E2C90804}"/>
          </ac:spMkLst>
        </pc:spChg>
      </pc:sldChg>
      <pc:sldChg chg="addSp delSp modSp new mod">
        <pc:chgData name="Sergio Pérez Monasterio" userId="f0cfa82b-f6b7-41bf-ae8c-adbe312f8aa9" providerId="ADAL" clId="{1DBD58C6-2236-490C-AC36-DE9FB23DE93B}" dt="2024-09-19T19:36:51.089" v="405" actId="20577"/>
        <pc:sldMkLst>
          <pc:docMk/>
          <pc:sldMk cId="3610858458" sldId="281"/>
        </pc:sldMkLst>
        <pc:spChg chg="mod">
          <ac:chgData name="Sergio Pérez Monasterio" userId="f0cfa82b-f6b7-41bf-ae8c-adbe312f8aa9" providerId="ADAL" clId="{1DBD58C6-2236-490C-AC36-DE9FB23DE93B}" dt="2024-09-19T15:59:37.845" v="191" actId="20577"/>
          <ac:spMkLst>
            <pc:docMk/>
            <pc:sldMk cId="3610858458" sldId="281"/>
            <ac:spMk id="2" creationId="{B4A80884-F19C-1D6B-E6D9-D11A0B1FF59C}"/>
          </ac:spMkLst>
        </pc:spChg>
        <pc:spChg chg="del">
          <ac:chgData name="Sergio Pérez Monasterio" userId="f0cfa82b-f6b7-41bf-ae8c-adbe312f8aa9" providerId="ADAL" clId="{1DBD58C6-2236-490C-AC36-DE9FB23DE93B}" dt="2024-09-19T15:59:39.451" v="192"/>
          <ac:spMkLst>
            <pc:docMk/>
            <pc:sldMk cId="3610858458" sldId="281"/>
            <ac:spMk id="3" creationId="{DC884530-9789-A22F-1430-A8F62DD049B0}"/>
          </ac:spMkLst>
        </pc:spChg>
        <pc:spChg chg="add mod">
          <ac:chgData name="Sergio Pérez Monasterio" userId="f0cfa82b-f6b7-41bf-ae8c-adbe312f8aa9" providerId="ADAL" clId="{1DBD58C6-2236-490C-AC36-DE9FB23DE93B}" dt="2024-09-19T19:36:51.089" v="405" actId="20577"/>
          <ac:spMkLst>
            <pc:docMk/>
            <pc:sldMk cId="3610858458" sldId="281"/>
            <ac:spMk id="4" creationId="{86034779-4DB9-FCD7-2E6B-28F479BA6DA9}"/>
          </ac:spMkLst>
        </pc:spChg>
        <pc:picChg chg="add mod">
          <ac:chgData name="Sergio Pérez Monasterio" userId="f0cfa82b-f6b7-41bf-ae8c-adbe312f8aa9" providerId="ADAL" clId="{1DBD58C6-2236-490C-AC36-DE9FB23DE93B}" dt="2024-09-19T19:00:31.795" v="260" actId="1076"/>
          <ac:picMkLst>
            <pc:docMk/>
            <pc:sldMk cId="3610858458" sldId="281"/>
            <ac:picMk id="2050" creationId="{A797B482-FC8A-AD7E-F139-3E0F924F9643}"/>
          </ac:picMkLst>
        </pc:picChg>
      </pc:sldChg>
      <pc:sldChg chg="new del ord">
        <pc:chgData name="Sergio Pérez Monasterio" userId="f0cfa82b-f6b7-41bf-ae8c-adbe312f8aa9" providerId="ADAL" clId="{1DBD58C6-2236-490C-AC36-DE9FB23DE93B}" dt="2024-09-19T19:08:30.359" v="319" actId="47"/>
        <pc:sldMkLst>
          <pc:docMk/>
          <pc:sldMk cId="1967393495" sldId="282"/>
        </pc:sldMkLst>
      </pc:sldChg>
      <pc:sldChg chg="addSp modSp new mod">
        <pc:chgData name="Sergio Pérez Monasterio" userId="f0cfa82b-f6b7-41bf-ae8c-adbe312f8aa9" providerId="ADAL" clId="{1DBD58C6-2236-490C-AC36-DE9FB23DE93B}" dt="2024-09-19T19:51:31.224" v="471" actId="1076"/>
        <pc:sldMkLst>
          <pc:docMk/>
          <pc:sldMk cId="2640141595" sldId="282"/>
        </pc:sldMkLst>
        <pc:spChg chg="mod">
          <ac:chgData name="Sergio Pérez Monasterio" userId="f0cfa82b-f6b7-41bf-ae8c-adbe312f8aa9" providerId="ADAL" clId="{1DBD58C6-2236-490C-AC36-DE9FB23DE93B}" dt="2024-09-19T19:38:15.213" v="425" actId="20577"/>
          <ac:spMkLst>
            <pc:docMk/>
            <pc:sldMk cId="2640141595" sldId="282"/>
            <ac:spMk id="2" creationId="{8D96A9C4-61B9-90DE-5FFE-EB757783C258}"/>
          </ac:spMkLst>
        </pc:spChg>
        <pc:spChg chg="mod">
          <ac:chgData name="Sergio Pérez Monasterio" userId="f0cfa82b-f6b7-41bf-ae8c-adbe312f8aa9" providerId="ADAL" clId="{1DBD58C6-2236-490C-AC36-DE9FB23DE93B}" dt="2024-09-19T19:51:14.892" v="468" actId="20577"/>
          <ac:spMkLst>
            <pc:docMk/>
            <pc:sldMk cId="2640141595" sldId="282"/>
            <ac:spMk id="3" creationId="{2446C095-FFF3-0DA1-C8F4-5C98B64FA65F}"/>
          </ac:spMkLst>
        </pc:spChg>
        <pc:grpChg chg="mod">
          <ac:chgData name="Sergio Pérez Monasterio" userId="f0cfa82b-f6b7-41bf-ae8c-adbe312f8aa9" providerId="ADAL" clId="{1DBD58C6-2236-490C-AC36-DE9FB23DE93B}" dt="2024-09-19T19:51:28.203" v="470" actId="1076"/>
          <ac:grpSpMkLst>
            <pc:docMk/>
            <pc:sldMk cId="2640141595" sldId="282"/>
            <ac:grpSpMk id="7" creationId="{C21C8997-48A3-2341-8CF4-6B9454C5C197}"/>
          </ac:grpSpMkLst>
        </pc:grpChg>
        <pc:grpChg chg="mod">
          <ac:chgData name="Sergio Pérez Monasterio" userId="f0cfa82b-f6b7-41bf-ae8c-adbe312f8aa9" providerId="ADAL" clId="{1DBD58C6-2236-490C-AC36-DE9FB23DE93B}" dt="2024-09-19T19:51:31.224" v="471" actId="1076"/>
          <ac:grpSpMkLst>
            <pc:docMk/>
            <pc:sldMk cId="2640141595" sldId="282"/>
            <ac:grpSpMk id="10" creationId="{02D4204E-D7F6-D86A-D702-7DCE67DE4ACA}"/>
          </ac:grpSpMkLst>
        </pc:grpChg>
        <pc:picChg chg="add mod">
          <ac:chgData name="Sergio Pérez Monasterio" userId="f0cfa82b-f6b7-41bf-ae8c-adbe312f8aa9" providerId="ADAL" clId="{1DBD58C6-2236-490C-AC36-DE9FB23DE93B}" dt="2024-09-19T19:51:19.400" v="469" actId="1076"/>
          <ac:picMkLst>
            <pc:docMk/>
            <pc:sldMk cId="2640141595" sldId="282"/>
            <ac:picMk id="4" creationId="{231FB6CE-4C35-18B7-0D51-1935131FE670}"/>
          </ac:picMkLst>
        </pc:picChg>
        <pc:inkChg chg="add mod">
          <ac:chgData name="Sergio Pérez Monasterio" userId="f0cfa82b-f6b7-41bf-ae8c-adbe312f8aa9" providerId="ADAL" clId="{1DBD58C6-2236-490C-AC36-DE9FB23DE93B}" dt="2024-09-19T19:47:54.355" v="433"/>
          <ac:inkMkLst>
            <pc:docMk/>
            <pc:sldMk cId="2640141595" sldId="282"/>
            <ac:inkMk id="5" creationId="{C6B2093D-8EFD-9153-32E7-9767F9A0CD7D}"/>
          </ac:inkMkLst>
        </pc:inkChg>
        <pc:inkChg chg="add mod">
          <ac:chgData name="Sergio Pérez Monasterio" userId="f0cfa82b-f6b7-41bf-ae8c-adbe312f8aa9" providerId="ADAL" clId="{1DBD58C6-2236-490C-AC36-DE9FB23DE93B}" dt="2024-09-19T19:47:54.355" v="433"/>
          <ac:inkMkLst>
            <pc:docMk/>
            <pc:sldMk cId="2640141595" sldId="282"/>
            <ac:inkMk id="6" creationId="{E7B1148E-836A-008E-834B-A7D2B26E7325}"/>
          </ac:inkMkLst>
        </pc:inkChg>
        <pc:inkChg chg="add mod">
          <ac:chgData name="Sergio Pérez Monasterio" userId="f0cfa82b-f6b7-41bf-ae8c-adbe312f8aa9" providerId="ADAL" clId="{1DBD58C6-2236-490C-AC36-DE9FB23DE93B}" dt="2024-09-19T19:48:05.364" v="436"/>
          <ac:inkMkLst>
            <pc:docMk/>
            <pc:sldMk cId="2640141595" sldId="282"/>
            <ac:inkMk id="8" creationId="{641BDF3A-55B6-5BE6-B638-4990355EED18}"/>
          </ac:inkMkLst>
        </pc:inkChg>
        <pc:inkChg chg="add mod">
          <ac:chgData name="Sergio Pérez Monasterio" userId="f0cfa82b-f6b7-41bf-ae8c-adbe312f8aa9" providerId="ADAL" clId="{1DBD58C6-2236-490C-AC36-DE9FB23DE93B}" dt="2024-09-19T19:48:05.364" v="436"/>
          <ac:inkMkLst>
            <pc:docMk/>
            <pc:sldMk cId="2640141595" sldId="282"/>
            <ac:inkMk id="9" creationId="{9F85ADC1-C49E-5667-998B-BBCAB6218CB8}"/>
          </ac:inkMkLst>
        </pc:inkChg>
      </pc:sldChg>
      <pc:sldChg chg="addSp modSp new mod">
        <pc:chgData name="Sergio Pérez Monasterio" userId="f0cfa82b-f6b7-41bf-ae8c-adbe312f8aa9" providerId="ADAL" clId="{1DBD58C6-2236-490C-AC36-DE9FB23DE93B}" dt="2024-09-19T22:45:14.147" v="715" actId="313"/>
        <pc:sldMkLst>
          <pc:docMk/>
          <pc:sldMk cId="1813399250" sldId="283"/>
        </pc:sldMkLst>
        <pc:spChg chg="mod">
          <ac:chgData name="Sergio Pérez Monasterio" userId="f0cfa82b-f6b7-41bf-ae8c-adbe312f8aa9" providerId="ADAL" clId="{1DBD58C6-2236-490C-AC36-DE9FB23DE93B}" dt="2024-09-19T21:33:54.833" v="511"/>
          <ac:spMkLst>
            <pc:docMk/>
            <pc:sldMk cId="1813399250" sldId="283"/>
            <ac:spMk id="2" creationId="{6BD81A42-8A28-19CE-F753-7EEB77EBE252}"/>
          </ac:spMkLst>
        </pc:spChg>
        <pc:spChg chg="mod">
          <ac:chgData name="Sergio Pérez Monasterio" userId="f0cfa82b-f6b7-41bf-ae8c-adbe312f8aa9" providerId="ADAL" clId="{1DBD58C6-2236-490C-AC36-DE9FB23DE93B}" dt="2024-09-19T22:45:14.147" v="715" actId="313"/>
          <ac:spMkLst>
            <pc:docMk/>
            <pc:sldMk cId="1813399250" sldId="283"/>
            <ac:spMk id="3" creationId="{FD481CD1-41DD-C497-9B31-BB2BD1CF282A}"/>
          </ac:spMkLst>
        </pc:spChg>
        <pc:spChg chg="add">
          <ac:chgData name="Sergio Pérez Monasterio" userId="f0cfa82b-f6b7-41bf-ae8c-adbe312f8aa9" providerId="ADAL" clId="{1DBD58C6-2236-490C-AC36-DE9FB23DE93B}" dt="2024-09-19T21:34:23.379" v="515"/>
          <ac:spMkLst>
            <pc:docMk/>
            <pc:sldMk cId="1813399250" sldId="283"/>
            <ac:spMk id="4" creationId="{4B230DB5-8D07-B690-0B22-416258434DB0}"/>
          </ac:spMkLst>
        </pc:spChg>
      </pc:sldChg>
      <pc:sldChg chg="addSp delSp modSp new mod ord">
        <pc:chgData name="Sergio Pérez Monasterio" userId="f0cfa82b-f6b7-41bf-ae8c-adbe312f8aa9" providerId="ADAL" clId="{1DBD58C6-2236-490C-AC36-DE9FB23DE93B}" dt="2024-09-24T02:38:15.555" v="4145"/>
        <pc:sldMkLst>
          <pc:docMk/>
          <pc:sldMk cId="2534092763" sldId="284"/>
        </pc:sldMkLst>
        <pc:spChg chg="mod">
          <ac:chgData name="Sergio Pérez Monasterio" userId="f0cfa82b-f6b7-41bf-ae8c-adbe312f8aa9" providerId="ADAL" clId="{1DBD58C6-2236-490C-AC36-DE9FB23DE93B}" dt="2024-09-19T21:48:42.155" v="588" actId="122"/>
          <ac:spMkLst>
            <pc:docMk/>
            <pc:sldMk cId="2534092763" sldId="284"/>
            <ac:spMk id="2" creationId="{28EE97E5-FD1B-C8A2-5B2B-D7D79704AAB2}"/>
          </ac:spMkLst>
        </pc:spChg>
        <pc:spChg chg="add mod">
          <ac:chgData name="Sergio Pérez Monasterio" userId="f0cfa82b-f6b7-41bf-ae8c-adbe312f8aa9" providerId="ADAL" clId="{1DBD58C6-2236-490C-AC36-DE9FB23DE93B}" dt="2024-09-19T22:50:34.933" v="798" actId="20577"/>
          <ac:spMkLst>
            <pc:docMk/>
            <pc:sldMk cId="2534092763" sldId="284"/>
            <ac:spMk id="3" creationId="{56A6C265-3601-DCFD-3443-02A0109684F5}"/>
          </ac:spMkLst>
        </pc:spChg>
        <pc:spChg chg="del">
          <ac:chgData name="Sergio Pérez Monasterio" userId="f0cfa82b-f6b7-41bf-ae8c-adbe312f8aa9" providerId="ADAL" clId="{1DBD58C6-2236-490C-AC36-DE9FB23DE93B}" dt="2024-09-19T21:46:26.350" v="572" actId="22"/>
          <ac:spMkLst>
            <pc:docMk/>
            <pc:sldMk cId="2534092763" sldId="284"/>
            <ac:spMk id="3" creationId="{8177B893-F291-6B83-ADD4-DE76A346F7D2}"/>
          </ac:spMkLst>
        </pc:spChg>
        <pc:spChg chg="add mod">
          <ac:chgData name="Sergio Pérez Monasterio" userId="f0cfa82b-f6b7-41bf-ae8c-adbe312f8aa9" providerId="ADAL" clId="{1DBD58C6-2236-490C-AC36-DE9FB23DE93B}" dt="2024-09-19T22:49:20.808" v="757"/>
          <ac:spMkLst>
            <pc:docMk/>
            <pc:sldMk cId="2534092763" sldId="284"/>
            <ac:spMk id="4" creationId="{E02D2799-3A69-B6BC-1A37-59EC86C089DE}"/>
          </ac:spMkLst>
        </pc:spChg>
        <pc:spChg chg="add mod">
          <ac:chgData name="Sergio Pérez Monasterio" userId="f0cfa82b-f6b7-41bf-ae8c-adbe312f8aa9" providerId="ADAL" clId="{1DBD58C6-2236-490C-AC36-DE9FB23DE93B}" dt="2024-09-19T22:51:21.697" v="800" actId="20577"/>
          <ac:spMkLst>
            <pc:docMk/>
            <pc:sldMk cId="2534092763" sldId="284"/>
            <ac:spMk id="7" creationId="{AAD9CA83-7823-0F28-5428-CEBDDC137607}"/>
          </ac:spMkLst>
        </pc:spChg>
        <pc:picChg chg="add mod ord">
          <ac:chgData name="Sergio Pérez Monasterio" userId="f0cfa82b-f6b7-41bf-ae8c-adbe312f8aa9" providerId="ADAL" clId="{1DBD58C6-2236-490C-AC36-DE9FB23DE93B}" dt="2024-09-19T22:50:03.644" v="778" actId="1076"/>
          <ac:picMkLst>
            <pc:docMk/>
            <pc:sldMk cId="2534092763" sldId="284"/>
            <ac:picMk id="5" creationId="{68B9297A-62F6-9147-F903-0B6CAFDAFC82}"/>
          </ac:picMkLst>
        </pc:picChg>
        <pc:picChg chg="add mod modCrop">
          <ac:chgData name="Sergio Pérez Monasterio" userId="f0cfa82b-f6b7-41bf-ae8c-adbe312f8aa9" providerId="ADAL" clId="{1DBD58C6-2236-490C-AC36-DE9FB23DE93B}" dt="2024-09-19T22:50:03.584" v="776" actId="1076"/>
          <ac:picMkLst>
            <pc:docMk/>
            <pc:sldMk cId="2534092763" sldId="284"/>
            <ac:picMk id="6" creationId="{DE8D81F1-8CB5-031E-A2D5-D75CA827ECD8}"/>
          </ac:picMkLst>
        </pc:picChg>
      </pc:sldChg>
      <pc:sldChg chg="modSp new del mod">
        <pc:chgData name="Sergio Pérez Monasterio" userId="f0cfa82b-f6b7-41bf-ae8c-adbe312f8aa9" providerId="ADAL" clId="{1DBD58C6-2236-490C-AC36-DE9FB23DE93B}" dt="2024-09-20T02:03:09.019" v="823" actId="47"/>
        <pc:sldMkLst>
          <pc:docMk/>
          <pc:sldMk cId="2184950565" sldId="285"/>
        </pc:sldMkLst>
        <pc:spChg chg="mod">
          <ac:chgData name="Sergio Pérez Monasterio" userId="f0cfa82b-f6b7-41bf-ae8c-adbe312f8aa9" providerId="ADAL" clId="{1DBD58C6-2236-490C-AC36-DE9FB23DE93B}" dt="2024-09-20T01:38:08.795" v="810"/>
          <ac:spMkLst>
            <pc:docMk/>
            <pc:sldMk cId="2184950565" sldId="285"/>
            <ac:spMk id="3" creationId="{09D0C5D8-23B4-C520-7B7C-314F258882EA}"/>
          </ac:spMkLst>
        </pc:spChg>
      </pc:sldChg>
      <pc:sldChg chg="modSp new mod">
        <pc:chgData name="Sergio Pérez Monasterio" userId="f0cfa82b-f6b7-41bf-ae8c-adbe312f8aa9" providerId="ADAL" clId="{1DBD58C6-2236-490C-AC36-DE9FB23DE93B}" dt="2024-09-24T02:32:41.940" v="4143" actId="313"/>
        <pc:sldMkLst>
          <pc:docMk/>
          <pc:sldMk cId="4083178108" sldId="286"/>
        </pc:sldMkLst>
        <pc:spChg chg="mod">
          <ac:chgData name="Sergio Pérez Monasterio" userId="f0cfa82b-f6b7-41bf-ae8c-adbe312f8aa9" providerId="ADAL" clId="{1DBD58C6-2236-490C-AC36-DE9FB23DE93B}" dt="2024-09-20T01:40:00.698" v="817" actId="20577"/>
          <ac:spMkLst>
            <pc:docMk/>
            <pc:sldMk cId="4083178108" sldId="286"/>
            <ac:spMk id="2" creationId="{6A945EC8-BCE8-C262-260D-1B0BDEAB25A2}"/>
          </ac:spMkLst>
        </pc:spChg>
        <pc:spChg chg="mod">
          <ac:chgData name="Sergio Pérez Monasterio" userId="f0cfa82b-f6b7-41bf-ae8c-adbe312f8aa9" providerId="ADAL" clId="{1DBD58C6-2236-490C-AC36-DE9FB23DE93B}" dt="2024-09-24T02:32:41.940" v="4143" actId="313"/>
          <ac:spMkLst>
            <pc:docMk/>
            <pc:sldMk cId="4083178108" sldId="286"/>
            <ac:spMk id="3" creationId="{48CB7490-A16C-1189-867B-C48AFB45712A}"/>
          </ac:spMkLst>
        </pc:spChg>
      </pc:sldChg>
      <pc:sldChg chg="addSp delSp modSp new mod ord">
        <pc:chgData name="Sergio Pérez Monasterio" userId="f0cfa82b-f6b7-41bf-ae8c-adbe312f8aa9" providerId="ADAL" clId="{1DBD58C6-2236-490C-AC36-DE9FB23DE93B}" dt="2024-09-24T12:08:37.649" v="4783"/>
        <pc:sldMkLst>
          <pc:docMk/>
          <pc:sldMk cId="2912959464" sldId="287"/>
        </pc:sldMkLst>
        <pc:spChg chg="mod">
          <ac:chgData name="Sergio Pérez Monasterio" userId="f0cfa82b-f6b7-41bf-ae8c-adbe312f8aa9" providerId="ADAL" clId="{1DBD58C6-2236-490C-AC36-DE9FB23DE93B}" dt="2024-09-20T02:49:32.479" v="943" actId="20577"/>
          <ac:spMkLst>
            <pc:docMk/>
            <pc:sldMk cId="2912959464" sldId="287"/>
            <ac:spMk id="2" creationId="{8FC0AF4A-D933-8A6F-1482-E8082D63472F}"/>
          </ac:spMkLst>
        </pc:spChg>
        <pc:spChg chg="mod">
          <ac:chgData name="Sergio Pérez Monasterio" userId="f0cfa82b-f6b7-41bf-ae8c-adbe312f8aa9" providerId="ADAL" clId="{1DBD58C6-2236-490C-AC36-DE9FB23DE93B}" dt="2024-09-24T02:47:03.508" v="4234" actId="12"/>
          <ac:spMkLst>
            <pc:docMk/>
            <pc:sldMk cId="2912959464" sldId="287"/>
            <ac:spMk id="3" creationId="{0B51451A-A922-CC10-D7D2-81E8AD373B45}"/>
          </ac:spMkLst>
        </pc:spChg>
        <pc:spChg chg="add del">
          <ac:chgData name="Sergio Pérez Monasterio" userId="f0cfa82b-f6b7-41bf-ae8c-adbe312f8aa9" providerId="ADAL" clId="{1DBD58C6-2236-490C-AC36-DE9FB23DE93B}" dt="2024-09-24T03:11:25.761" v="4428" actId="22"/>
          <ac:spMkLst>
            <pc:docMk/>
            <pc:sldMk cId="2912959464" sldId="287"/>
            <ac:spMk id="5" creationId="{E544D4AD-620E-16E0-4AFA-E165097439C1}"/>
          </ac:spMkLst>
        </pc:spChg>
      </pc:sldChg>
      <pc:sldChg chg="modSp new mod ord">
        <pc:chgData name="Sergio Pérez Monasterio" userId="f0cfa82b-f6b7-41bf-ae8c-adbe312f8aa9" providerId="ADAL" clId="{1DBD58C6-2236-490C-AC36-DE9FB23DE93B}" dt="2024-09-24T12:08:37.649" v="4783"/>
        <pc:sldMkLst>
          <pc:docMk/>
          <pc:sldMk cId="1576102030" sldId="288"/>
        </pc:sldMkLst>
        <pc:spChg chg="mod">
          <ac:chgData name="Sergio Pérez Monasterio" userId="f0cfa82b-f6b7-41bf-ae8c-adbe312f8aa9" providerId="ADAL" clId="{1DBD58C6-2236-490C-AC36-DE9FB23DE93B}" dt="2024-09-20T05:15:09.139" v="1262" actId="20577"/>
          <ac:spMkLst>
            <pc:docMk/>
            <pc:sldMk cId="1576102030" sldId="288"/>
            <ac:spMk id="2" creationId="{6BE53302-9FA6-3FC3-5CAA-FBE13A69DCDE}"/>
          </ac:spMkLst>
        </pc:spChg>
        <pc:spChg chg="mod">
          <ac:chgData name="Sergio Pérez Monasterio" userId="f0cfa82b-f6b7-41bf-ae8c-adbe312f8aa9" providerId="ADAL" clId="{1DBD58C6-2236-490C-AC36-DE9FB23DE93B}" dt="2024-09-20T03:30:54.286" v="990" actId="27636"/>
          <ac:spMkLst>
            <pc:docMk/>
            <pc:sldMk cId="1576102030" sldId="288"/>
            <ac:spMk id="3" creationId="{527B54C8-5FA2-BDC9-2656-91361EC29337}"/>
          </ac:spMkLst>
        </pc:spChg>
      </pc:sldChg>
      <pc:sldChg chg="modSp new del mod ord">
        <pc:chgData name="Sergio Pérez Monasterio" userId="f0cfa82b-f6b7-41bf-ae8c-adbe312f8aa9" providerId="ADAL" clId="{1DBD58C6-2236-490C-AC36-DE9FB23DE93B}" dt="2024-09-20T15:48:49.434" v="1300" actId="47"/>
        <pc:sldMkLst>
          <pc:docMk/>
          <pc:sldMk cId="640904467" sldId="289"/>
        </pc:sldMkLst>
        <pc:spChg chg="mod">
          <ac:chgData name="Sergio Pérez Monasterio" userId="f0cfa82b-f6b7-41bf-ae8c-adbe312f8aa9" providerId="ADAL" clId="{1DBD58C6-2236-490C-AC36-DE9FB23DE93B}" dt="2024-09-20T15:47:28.268" v="1288" actId="21"/>
          <ac:spMkLst>
            <pc:docMk/>
            <pc:sldMk cId="640904467" sldId="289"/>
            <ac:spMk id="2" creationId="{16ADB7E0-5682-EA45-953D-439E734F6D5F}"/>
          </ac:spMkLst>
        </pc:spChg>
        <pc:spChg chg="mod">
          <ac:chgData name="Sergio Pérez Monasterio" userId="f0cfa82b-f6b7-41bf-ae8c-adbe312f8aa9" providerId="ADAL" clId="{1DBD58C6-2236-490C-AC36-DE9FB23DE93B}" dt="2024-09-20T15:47:45.615" v="1294" actId="21"/>
          <ac:spMkLst>
            <pc:docMk/>
            <pc:sldMk cId="640904467" sldId="289"/>
            <ac:spMk id="3" creationId="{213FB46B-82B2-445F-BD55-2867BFB56377}"/>
          </ac:spMkLst>
        </pc:spChg>
      </pc:sldChg>
      <pc:sldChg chg="modSp new mod ord">
        <pc:chgData name="Sergio Pérez Monasterio" userId="f0cfa82b-f6b7-41bf-ae8c-adbe312f8aa9" providerId="ADAL" clId="{1DBD58C6-2236-490C-AC36-DE9FB23DE93B}" dt="2024-09-24T12:08:37.649" v="4783"/>
        <pc:sldMkLst>
          <pc:docMk/>
          <pc:sldMk cId="2859051840" sldId="290"/>
        </pc:sldMkLst>
        <pc:spChg chg="mod">
          <ac:chgData name="Sergio Pérez Monasterio" userId="f0cfa82b-f6b7-41bf-ae8c-adbe312f8aa9" providerId="ADAL" clId="{1DBD58C6-2236-490C-AC36-DE9FB23DE93B}" dt="2024-09-24T02:54:32.061" v="4389"/>
          <ac:spMkLst>
            <pc:docMk/>
            <pc:sldMk cId="2859051840" sldId="290"/>
            <ac:spMk id="2" creationId="{BACD7388-72F2-0C49-7002-785915891B8B}"/>
          </ac:spMkLst>
        </pc:spChg>
        <pc:spChg chg="mod">
          <ac:chgData name="Sergio Pérez Monasterio" userId="f0cfa82b-f6b7-41bf-ae8c-adbe312f8aa9" providerId="ADAL" clId="{1DBD58C6-2236-490C-AC36-DE9FB23DE93B}" dt="2024-09-24T03:11:24.768" v="4426" actId="113"/>
          <ac:spMkLst>
            <pc:docMk/>
            <pc:sldMk cId="2859051840" sldId="290"/>
            <ac:spMk id="3" creationId="{6EB13435-4030-D04C-1F60-B5B51C35A4E4}"/>
          </ac:spMkLst>
        </pc:spChg>
      </pc:sldChg>
      <pc:sldChg chg="modSp new del mod">
        <pc:chgData name="Sergio Pérez Monasterio" userId="f0cfa82b-f6b7-41bf-ae8c-adbe312f8aa9" providerId="ADAL" clId="{1DBD58C6-2236-490C-AC36-DE9FB23DE93B}" dt="2024-09-20T19:28:44.576" v="1752" actId="47"/>
        <pc:sldMkLst>
          <pc:docMk/>
          <pc:sldMk cId="2711387570" sldId="291"/>
        </pc:sldMkLst>
        <pc:spChg chg="mod">
          <ac:chgData name="Sergio Pérez Monasterio" userId="f0cfa82b-f6b7-41bf-ae8c-adbe312f8aa9" providerId="ADAL" clId="{1DBD58C6-2236-490C-AC36-DE9FB23DE93B}" dt="2024-09-20T04:36:00.563" v="1045" actId="20577"/>
          <ac:spMkLst>
            <pc:docMk/>
            <pc:sldMk cId="2711387570" sldId="291"/>
            <ac:spMk id="2" creationId="{A1209D23-6E05-7FB7-1235-2D324F5DA6BB}"/>
          </ac:spMkLst>
        </pc:spChg>
        <pc:spChg chg="mod">
          <ac:chgData name="Sergio Pérez Monasterio" userId="f0cfa82b-f6b7-41bf-ae8c-adbe312f8aa9" providerId="ADAL" clId="{1DBD58C6-2236-490C-AC36-DE9FB23DE93B}" dt="2024-09-20T15:48:59.217" v="1302" actId="20577"/>
          <ac:spMkLst>
            <pc:docMk/>
            <pc:sldMk cId="2711387570" sldId="291"/>
            <ac:spMk id="3" creationId="{8B5E13AD-ED3D-E167-6F7C-8E261D597170}"/>
          </ac:spMkLst>
        </pc:spChg>
      </pc:sldChg>
      <pc:sldChg chg="addSp delSp modSp new mod ord">
        <pc:chgData name="Sergio Pérez Monasterio" userId="f0cfa82b-f6b7-41bf-ae8c-adbe312f8aa9" providerId="ADAL" clId="{1DBD58C6-2236-490C-AC36-DE9FB23DE93B}" dt="2024-09-24T12:08:37.649" v="4783"/>
        <pc:sldMkLst>
          <pc:docMk/>
          <pc:sldMk cId="1429477046" sldId="292"/>
        </pc:sldMkLst>
        <pc:spChg chg="mod">
          <ac:chgData name="Sergio Pérez Monasterio" userId="f0cfa82b-f6b7-41bf-ae8c-adbe312f8aa9" providerId="ADAL" clId="{1DBD58C6-2236-490C-AC36-DE9FB23DE93B}" dt="2024-09-20T04:36:52.798" v="1073"/>
          <ac:spMkLst>
            <pc:docMk/>
            <pc:sldMk cId="1429477046" sldId="292"/>
            <ac:spMk id="2" creationId="{D9257740-C253-8BEF-E6CB-BF71CBD6A491}"/>
          </ac:spMkLst>
        </pc:spChg>
        <pc:spChg chg="del">
          <ac:chgData name="Sergio Pérez Monasterio" userId="f0cfa82b-f6b7-41bf-ae8c-adbe312f8aa9" providerId="ADAL" clId="{1DBD58C6-2236-490C-AC36-DE9FB23DE93B}" dt="2024-09-20T04:09:55.491" v="1010" actId="22"/>
          <ac:spMkLst>
            <pc:docMk/>
            <pc:sldMk cId="1429477046" sldId="292"/>
            <ac:spMk id="3" creationId="{4D15099A-6838-6427-AD30-E010C7F46403}"/>
          </ac:spMkLst>
        </pc:spChg>
        <pc:picChg chg="add mod ord">
          <ac:chgData name="Sergio Pérez Monasterio" userId="f0cfa82b-f6b7-41bf-ae8c-adbe312f8aa9" providerId="ADAL" clId="{1DBD58C6-2236-490C-AC36-DE9FB23DE93B}" dt="2024-09-20T04:09:55.491" v="1010" actId="22"/>
          <ac:picMkLst>
            <pc:docMk/>
            <pc:sldMk cId="1429477046" sldId="292"/>
            <ac:picMk id="5" creationId="{BAD7251A-841E-8AAF-627E-EEAD8CC86C2C}"/>
          </ac:picMkLst>
        </pc:picChg>
      </pc:sldChg>
      <pc:sldChg chg="addSp new mod ord">
        <pc:chgData name="Sergio Pérez Monasterio" userId="f0cfa82b-f6b7-41bf-ae8c-adbe312f8aa9" providerId="ADAL" clId="{1DBD58C6-2236-490C-AC36-DE9FB23DE93B}" dt="2024-09-22T05:22:56.989" v="2829"/>
        <pc:sldMkLst>
          <pc:docMk/>
          <pc:sldMk cId="2526580198" sldId="293"/>
        </pc:sldMkLst>
        <pc:picChg chg="add">
          <ac:chgData name="Sergio Pérez Monasterio" userId="f0cfa82b-f6b7-41bf-ae8c-adbe312f8aa9" providerId="ADAL" clId="{1DBD58C6-2236-490C-AC36-DE9FB23DE93B}" dt="2024-09-20T04:49:40.504" v="1122" actId="22"/>
          <ac:picMkLst>
            <pc:docMk/>
            <pc:sldMk cId="2526580198" sldId="293"/>
            <ac:picMk id="5" creationId="{E6A0C853-361C-6E4C-2891-227185BB4873}"/>
          </ac:picMkLst>
        </pc:picChg>
      </pc:sldChg>
      <pc:sldChg chg="new del">
        <pc:chgData name="Sergio Pérez Monasterio" userId="f0cfa82b-f6b7-41bf-ae8c-adbe312f8aa9" providerId="ADAL" clId="{1DBD58C6-2236-490C-AC36-DE9FB23DE93B}" dt="2024-09-20T05:12:13.563" v="1217" actId="47"/>
        <pc:sldMkLst>
          <pc:docMk/>
          <pc:sldMk cId="3914554693" sldId="294"/>
        </pc:sldMkLst>
      </pc:sldChg>
      <pc:sldChg chg="modSp new mod">
        <pc:chgData name="Sergio Pérez Monasterio" userId="f0cfa82b-f6b7-41bf-ae8c-adbe312f8aa9" providerId="ADAL" clId="{1DBD58C6-2236-490C-AC36-DE9FB23DE93B}" dt="2024-09-20T05:12:09.797" v="1216"/>
        <pc:sldMkLst>
          <pc:docMk/>
          <pc:sldMk cId="4280603533" sldId="295"/>
        </pc:sldMkLst>
        <pc:spChg chg="mod">
          <ac:chgData name="Sergio Pérez Monasterio" userId="f0cfa82b-f6b7-41bf-ae8c-adbe312f8aa9" providerId="ADAL" clId="{1DBD58C6-2236-490C-AC36-DE9FB23DE93B}" dt="2024-09-20T05:12:09.797" v="1216"/>
          <ac:spMkLst>
            <pc:docMk/>
            <pc:sldMk cId="4280603533" sldId="295"/>
            <ac:spMk id="2" creationId="{9E035C27-90E0-57B9-9372-3881066E8BF9}"/>
          </ac:spMkLst>
        </pc:spChg>
      </pc:sldChg>
      <pc:sldChg chg="new del">
        <pc:chgData name="Sergio Pérez Monasterio" userId="f0cfa82b-f6b7-41bf-ae8c-adbe312f8aa9" providerId="ADAL" clId="{1DBD58C6-2236-490C-AC36-DE9FB23DE93B}" dt="2024-09-20T05:12:58.894" v="1221" actId="47"/>
        <pc:sldMkLst>
          <pc:docMk/>
          <pc:sldMk cId="2934030389" sldId="296"/>
        </pc:sldMkLst>
      </pc:sldChg>
      <pc:sldChg chg="modSp new del mod ord">
        <pc:chgData name="Sergio Pérez Monasterio" userId="f0cfa82b-f6b7-41bf-ae8c-adbe312f8aa9" providerId="ADAL" clId="{1DBD58C6-2236-490C-AC36-DE9FB23DE93B}" dt="2024-09-20T05:13:25.786" v="1226" actId="47"/>
        <pc:sldMkLst>
          <pc:docMk/>
          <pc:sldMk cId="2963600105" sldId="297"/>
        </pc:sldMkLst>
        <pc:spChg chg="mod">
          <ac:chgData name="Sergio Pérez Monasterio" userId="f0cfa82b-f6b7-41bf-ae8c-adbe312f8aa9" providerId="ADAL" clId="{1DBD58C6-2236-490C-AC36-DE9FB23DE93B}" dt="2024-09-20T05:12:55.232" v="1220"/>
          <ac:spMkLst>
            <pc:docMk/>
            <pc:sldMk cId="2963600105" sldId="297"/>
            <ac:spMk id="2" creationId="{5D3CBD67-6F80-A431-8649-A7595E01D97C}"/>
          </ac:spMkLst>
        </pc:spChg>
      </pc:sldChg>
      <pc:sldChg chg="modSp new mod">
        <pc:chgData name="Sergio Pérez Monasterio" userId="f0cfa82b-f6b7-41bf-ae8c-adbe312f8aa9" providerId="ADAL" clId="{1DBD58C6-2236-490C-AC36-DE9FB23DE93B}" dt="2024-09-20T05:13:22.603" v="1225"/>
        <pc:sldMkLst>
          <pc:docMk/>
          <pc:sldMk cId="3037006617" sldId="298"/>
        </pc:sldMkLst>
        <pc:spChg chg="mod">
          <ac:chgData name="Sergio Pérez Monasterio" userId="f0cfa82b-f6b7-41bf-ae8c-adbe312f8aa9" providerId="ADAL" clId="{1DBD58C6-2236-490C-AC36-DE9FB23DE93B}" dt="2024-09-20T05:13:22.603" v="1225"/>
          <ac:spMkLst>
            <pc:docMk/>
            <pc:sldMk cId="3037006617" sldId="298"/>
            <ac:spMk id="2" creationId="{F46F0D3E-3FF4-5AB2-9648-83822BBE6E6E}"/>
          </ac:spMkLst>
        </pc:spChg>
      </pc:sldChg>
      <pc:sldChg chg="modSp new mod">
        <pc:chgData name="Sergio Pérez Monasterio" userId="f0cfa82b-f6b7-41bf-ae8c-adbe312f8aa9" providerId="ADAL" clId="{1DBD58C6-2236-490C-AC36-DE9FB23DE93B}" dt="2024-09-24T12:16:06.138" v="4816" actId="20577"/>
        <pc:sldMkLst>
          <pc:docMk/>
          <pc:sldMk cId="1181170521" sldId="299"/>
        </pc:sldMkLst>
        <pc:spChg chg="mod">
          <ac:chgData name="Sergio Pérez Monasterio" userId="f0cfa82b-f6b7-41bf-ae8c-adbe312f8aa9" providerId="ADAL" clId="{1DBD58C6-2236-490C-AC36-DE9FB23DE93B}" dt="2024-09-24T04:35:30.935" v="4729" actId="20577"/>
          <ac:spMkLst>
            <pc:docMk/>
            <pc:sldMk cId="1181170521" sldId="299"/>
            <ac:spMk id="2" creationId="{02D4673D-FDA6-A308-9E71-D504E32EC97B}"/>
          </ac:spMkLst>
        </pc:spChg>
        <pc:spChg chg="mod">
          <ac:chgData name="Sergio Pérez Monasterio" userId="f0cfa82b-f6b7-41bf-ae8c-adbe312f8aa9" providerId="ADAL" clId="{1DBD58C6-2236-490C-AC36-DE9FB23DE93B}" dt="2024-09-24T12:16:06.138" v="4816" actId="20577"/>
          <ac:spMkLst>
            <pc:docMk/>
            <pc:sldMk cId="1181170521" sldId="299"/>
            <ac:spMk id="3" creationId="{0DA14F71-9111-A31C-EEB1-7A3D612B9D34}"/>
          </ac:spMkLst>
        </pc:spChg>
      </pc:sldChg>
      <pc:sldChg chg="modSp new mod">
        <pc:chgData name="Sergio Pérez Monasterio" userId="f0cfa82b-f6b7-41bf-ae8c-adbe312f8aa9" providerId="ADAL" clId="{1DBD58C6-2236-490C-AC36-DE9FB23DE93B}" dt="2024-09-20T18:48:11.313" v="1710" actId="21"/>
        <pc:sldMkLst>
          <pc:docMk/>
          <pc:sldMk cId="391230329" sldId="300"/>
        </pc:sldMkLst>
        <pc:spChg chg="mod">
          <ac:chgData name="Sergio Pérez Monasterio" userId="f0cfa82b-f6b7-41bf-ae8c-adbe312f8aa9" providerId="ADAL" clId="{1DBD58C6-2236-490C-AC36-DE9FB23DE93B}" dt="2024-09-20T18:44:24.721" v="1703" actId="20577"/>
          <ac:spMkLst>
            <pc:docMk/>
            <pc:sldMk cId="391230329" sldId="300"/>
            <ac:spMk id="2" creationId="{2210800A-EC23-B717-D32A-BC9BAF662AB3}"/>
          </ac:spMkLst>
        </pc:spChg>
        <pc:spChg chg="mod">
          <ac:chgData name="Sergio Pérez Monasterio" userId="f0cfa82b-f6b7-41bf-ae8c-adbe312f8aa9" providerId="ADAL" clId="{1DBD58C6-2236-490C-AC36-DE9FB23DE93B}" dt="2024-09-20T18:48:11.313" v="1710" actId="21"/>
          <ac:spMkLst>
            <pc:docMk/>
            <pc:sldMk cId="391230329" sldId="300"/>
            <ac:spMk id="3" creationId="{F30EFE25-E5DA-2252-B97F-6D6B436863E4}"/>
          </ac:spMkLst>
        </pc:spChg>
      </pc:sldChg>
      <pc:sldChg chg="modSp new mod ord">
        <pc:chgData name="Sergio Pérez Monasterio" userId="f0cfa82b-f6b7-41bf-ae8c-adbe312f8aa9" providerId="ADAL" clId="{1DBD58C6-2236-490C-AC36-DE9FB23DE93B}" dt="2024-09-20T19:28:20.088" v="1751" actId="20577"/>
        <pc:sldMkLst>
          <pc:docMk/>
          <pc:sldMk cId="2633276830" sldId="301"/>
        </pc:sldMkLst>
        <pc:spChg chg="mod">
          <ac:chgData name="Sergio Pérez Monasterio" userId="f0cfa82b-f6b7-41bf-ae8c-adbe312f8aa9" providerId="ADAL" clId="{1DBD58C6-2236-490C-AC36-DE9FB23DE93B}" dt="2024-09-20T19:27:43.568" v="1736" actId="20577"/>
          <ac:spMkLst>
            <pc:docMk/>
            <pc:sldMk cId="2633276830" sldId="301"/>
            <ac:spMk id="2" creationId="{51643024-D6EB-1969-F96A-D8543B070EE2}"/>
          </ac:spMkLst>
        </pc:spChg>
        <pc:spChg chg="mod">
          <ac:chgData name="Sergio Pérez Monasterio" userId="f0cfa82b-f6b7-41bf-ae8c-adbe312f8aa9" providerId="ADAL" clId="{1DBD58C6-2236-490C-AC36-DE9FB23DE93B}" dt="2024-09-20T19:28:20.088" v="1751" actId="20577"/>
          <ac:spMkLst>
            <pc:docMk/>
            <pc:sldMk cId="2633276830" sldId="301"/>
            <ac:spMk id="3" creationId="{2A390F72-4795-5007-2E88-38298BA63E8E}"/>
          </ac:spMkLst>
        </pc:spChg>
      </pc:sldChg>
      <pc:sldChg chg="modSp new mod">
        <pc:chgData name="Sergio Pérez Monasterio" userId="f0cfa82b-f6b7-41bf-ae8c-adbe312f8aa9" providerId="ADAL" clId="{1DBD58C6-2236-490C-AC36-DE9FB23DE93B}" dt="2024-09-24T04:36:17.767" v="4736" actId="20577"/>
        <pc:sldMkLst>
          <pc:docMk/>
          <pc:sldMk cId="2872941622" sldId="302"/>
        </pc:sldMkLst>
        <pc:spChg chg="mod">
          <ac:chgData name="Sergio Pérez Monasterio" userId="f0cfa82b-f6b7-41bf-ae8c-adbe312f8aa9" providerId="ADAL" clId="{1DBD58C6-2236-490C-AC36-DE9FB23DE93B}" dt="2024-09-20T19:30:00.864" v="1755" actId="20577"/>
          <ac:spMkLst>
            <pc:docMk/>
            <pc:sldMk cId="2872941622" sldId="302"/>
            <ac:spMk id="2" creationId="{BD3D13E6-6D20-0FA2-CFBB-745D15267345}"/>
          </ac:spMkLst>
        </pc:spChg>
        <pc:spChg chg="mod">
          <ac:chgData name="Sergio Pérez Monasterio" userId="f0cfa82b-f6b7-41bf-ae8c-adbe312f8aa9" providerId="ADAL" clId="{1DBD58C6-2236-490C-AC36-DE9FB23DE93B}" dt="2024-09-24T04:36:17.767" v="4736" actId="20577"/>
          <ac:spMkLst>
            <pc:docMk/>
            <pc:sldMk cId="2872941622" sldId="302"/>
            <ac:spMk id="3" creationId="{36CD47F1-8BC5-4D4E-0D83-9E866DF968C9}"/>
          </ac:spMkLst>
        </pc:spChg>
      </pc:sldChg>
      <pc:sldChg chg="modSp new mod">
        <pc:chgData name="Sergio Pérez Monasterio" userId="f0cfa82b-f6b7-41bf-ae8c-adbe312f8aa9" providerId="ADAL" clId="{1DBD58C6-2236-490C-AC36-DE9FB23DE93B}" dt="2024-09-20T22:07:46.148" v="1862" actId="20577"/>
        <pc:sldMkLst>
          <pc:docMk/>
          <pc:sldMk cId="1890057526" sldId="303"/>
        </pc:sldMkLst>
        <pc:spChg chg="mod">
          <ac:chgData name="Sergio Pérez Monasterio" userId="f0cfa82b-f6b7-41bf-ae8c-adbe312f8aa9" providerId="ADAL" clId="{1DBD58C6-2236-490C-AC36-DE9FB23DE93B}" dt="2024-09-20T21:53:22.848" v="1827"/>
          <ac:spMkLst>
            <pc:docMk/>
            <pc:sldMk cId="1890057526" sldId="303"/>
            <ac:spMk id="2" creationId="{232A6176-4A56-628A-223B-8DFA6D239BB6}"/>
          </ac:spMkLst>
        </pc:spChg>
        <pc:spChg chg="mod">
          <ac:chgData name="Sergio Pérez Monasterio" userId="f0cfa82b-f6b7-41bf-ae8c-adbe312f8aa9" providerId="ADAL" clId="{1DBD58C6-2236-490C-AC36-DE9FB23DE93B}" dt="2024-09-20T22:07:46.148" v="1862" actId="20577"/>
          <ac:spMkLst>
            <pc:docMk/>
            <pc:sldMk cId="1890057526" sldId="303"/>
            <ac:spMk id="3" creationId="{0C204480-541A-B0E1-E18C-27F41F75ED8D}"/>
          </ac:spMkLst>
        </pc:spChg>
      </pc:sldChg>
      <pc:sldChg chg="addSp delSp modSp add mod ord">
        <pc:chgData name="Sergio Pérez Monasterio" userId="f0cfa82b-f6b7-41bf-ae8c-adbe312f8aa9" providerId="ADAL" clId="{1DBD58C6-2236-490C-AC36-DE9FB23DE93B}" dt="2024-09-24T12:18:13.265" v="4824" actId="1076"/>
        <pc:sldMkLst>
          <pc:docMk/>
          <pc:sldMk cId="211632774" sldId="304"/>
        </pc:sldMkLst>
        <pc:spChg chg="del">
          <ac:chgData name="Sergio Pérez Monasterio" userId="f0cfa82b-f6b7-41bf-ae8c-adbe312f8aa9" providerId="ADAL" clId="{1DBD58C6-2236-490C-AC36-DE9FB23DE93B}" dt="2024-09-24T12:18:04.203" v="4820" actId="478"/>
          <ac:spMkLst>
            <pc:docMk/>
            <pc:sldMk cId="211632774" sldId="304"/>
            <ac:spMk id="2" creationId="{6BA499F5-4731-AC4B-FE85-DE3DD1B7FD00}"/>
          </ac:spMkLst>
        </pc:spChg>
        <pc:spChg chg="del mod">
          <ac:chgData name="Sergio Pérez Monasterio" userId="f0cfa82b-f6b7-41bf-ae8c-adbe312f8aa9" providerId="ADAL" clId="{1DBD58C6-2236-490C-AC36-DE9FB23DE93B}" dt="2024-09-24T12:17:59.542" v="4819" actId="478"/>
          <ac:spMkLst>
            <pc:docMk/>
            <pc:sldMk cId="211632774" sldId="304"/>
            <ac:spMk id="3" creationId="{3B7B1058-11AB-4F66-D716-1C7C31A6F366}"/>
          </ac:spMkLst>
        </pc:spChg>
        <pc:spChg chg="add del mod">
          <ac:chgData name="Sergio Pérez Monasterio" userId="f0cfa82b-f6b7-41bf-ae8c-adbe312f8aa9" providerId="ADAL" clId="{1DBD58C6-2236-490C-AC36-DE9FB23DE93B}" dt="2024-09-24T12:18:06.136" v="4821" actId="478"/>
          <ac:spMkLst>
            <pc:docMk/>
            <pc:sldMk cId="211632774" sldId="304"/>
            <ac:spMk id="5" creationId="{F35DF03E-0430-B262-5482-68E26DE68093}"/>
          </ac:spMkLst>
        </pc:spChg>
        <pc:picChg chg="mod">
          <ac:chgData name="Sergio Pérez Monasterio" userId="f0cfa82b-f6b7-41bf-ae8c-adbe312f8aa9" providerId="ADAL" clId="{1DBD58C6-2236-490C-AC36-DE9FB23DE93B}" dt="2024-09-24T12:18:13.265" v="4824" actId="1076"/>
          <ac:picMkLst>
            <pc:docMk/>
            <pc:sldMk cId="211632774" sldId="304"/>
            <ac:picMk id="7" creationId="{0964269C-BD6C-7F1D-E20F-99A3E21033D3}"/>
          </ac:picMkLst>
        </pc:picChg>
      </pc:sldChg>
      <pc:sldChg chg="addSp delSp modSp new mod">
        <pc:chgData name="Sergio Pérez Monasterio" userId="f0cfa82b-f6b7-41bf-ae8c-adbe312f8aa9" providerId="ADAL" clId="{1DBD58C6-2236-490C-AC36-DE9FB23DE93B}" dt="2024-09-20T23:03:02.345" v="1943" actId="5793"/>
        <pc:sldMkLst>
          <pc:docMk/>
          <pc:sldMk cId="2152837548" sldId="305"/>
        </pc:sldMkLst>
        <pc:spChg chg="mod">
          <ac:chgData name="Sergio Pérez Monasterio" userId="f0cfa82b-f6b7-41bf-ae8c-adbe312f8aa9" providerId="ADAL" clId="{1DBD58C6-2236-490C-AC36-DE9FB23DE93B}" dt="2024-09-20T22:17:15.541" v="1866" actId="20577"/>
          <ac:spMkLst>
            <pc:docMk/>
            <pc:sldMk cId="2152837548" sldId="305"/>
            <ac:spMk id="2" creationId="{8DB1C1A6-0833-F221-82A7-8A35249AF1DE}"/>
          </ac:spMkLst>
        </pc:spChg>
        <pc:spChg chg="mod">
          <ac:chgData name="Sergio Pérez Monasterio" userId="f0cfa82b-f6b7-41bf-ae8c-adbe312f8aa9" providerId="ADAL" clId="{1DBD58C6-2236-490C-AC36-DE9FB23DE93B}" dt="2024-09-20T23:03:02.345" v="1943" actId="5793"/>
          <ac:spMkLst>
            <pc:docMk/>
            <pc:sldMk cId="2152837548" sldId="305"/>
            <ac:spMk id="3" creationId="{12A5B434-0B12-3F67-82A5-F6BE4B6F380E}"/>
          </ac:spMkLst>
        </pc:spChg>
        <pc:spChg chg="add del">
          <ac:chgData name="Sergio Pérez Monasterio" userId="f0cfa82b-f6b7-41bf-ae8c-adbe312f8aa9" providerId="ADAL" clId="{1DBD58C6-2236-490C-AC36-DE9FB23DE93B}" dt="2024-09-20T22:19:09.268" v="1871" actId="22"/>
          <ac:spMkLst>
            <pc:docMk/>
            <pc:sldMk cId="2152837548" sldId="305"/>
            <ac:spMk id="5" creationId="{46FC7734-FD33-95D8-02B3-175AAAED04D7}"/>
          </ac:spMkLst>
        </pc:spChg>
      </pc:sldChg>
      <pc:sldChg chg="addSp modSp new mod">
        <pc:chgData name="Sergio Pérez Monasterio" userId="f0cfa82b-f6b7-41bf-ae8c-adbe312f8aa9" providerId="ADAL" clId="{1DBD58C6-2236-490C-AC36-DE9FB23DE93B}" dt="2024-09-24T12:19:58.530" v="4826" actId="20577"/>
        <pc:sldMkLst>
          <pc:docMk/>
          <pc:sldMk cId="2115703654" sldId="306"/>
        </pc:sldMkLst>
        <pc:spChg chg="mod">
          <ac:chgData name="Sergio Pérez Monasterio" userId="f0cfa82b-f6b7-41bf-ae8c-adbe312f8aa9" providerId="ADAL" clId="{1DBD58C6-2236-490C-AC36-DE9FB23DE93B}" dt="2024-09-20T22:17:26.671" v="1869" actId="20577"/>
          <ac:spMkLst>
            <pc:docMk/>
            <pc:sldMk cId="2115703654" sldId="306"/>
            <ac:spMk id="2" creationId="{45E31A5D-20CD-7562-7957-52A70C0B384E}"/>
          </ac:spMkLst>
        </pc:spChg>
        <pc:spChg chg="mod">
          <ac:chgData name="Sergio Pérez Monasterio" userId="f0cfa82b-f6b7-41bf-ae8c-adbe312f8aa9" providerId="ADAL" clId="{1DBD58C6-2236-490C-AC36-DE9FB23DE93B}" dt="2024-09-24T12:19:58.530" v="4826" actId="20577"/>
          <ac:spMkLst>
            <pc:docMk/>
            <pc:sldMk cId="2115703654" sldId="306"/>
            <ac:spMk id="3" creationId="{93734468-F57A-25EB-BB88-A71CE467BBF5}"/>
          </ac:spMkLst>
        </pc:spChg>
        <pc:spChg chg="add">
          <ac:chgData name="Sergio Pérez Monasterio" userId="f0cfa82b-f6b7-41bf-ae8c-adbe312f8aa9" providerId="ADAL" clId="{1DBD58C6-2236-490C-AC36-DE9FB23DE93B}" dt="2024-09-21T22:57:38.670" v="2258"/>
          <ac:spMkLst>
            <pc:docMk/>
            <pc:sldMk cId="2115703654" sldId="306"/>
            <ac:spMk id="4" creationId="{CDDF61B2-19B5-A5A7-326D-0AC89980E430}"/>
          </ac:spMkLst>
        </pc:spChg>
        <pc:spChg chg="add">
          <ac:chgData name="Sergio Pérez Monasterio" userId="f0cfa82b-f6b7-41bf-ae8c-adbe312f8aa9" providerId="ADAL" clId="{1DBD58C6-2236-490C-AC36-DE9FB23DE93B}" dt="2024-09-21T22:57:38.670" v="2258"/>
          <ac:spMkLst>
            <pc:docMk/>
            <pc:sldMk cId="2115703654" sldId="306"/>
            <ac:spMk id="5" creationId="{B1FF84F2-78CE-6DB4-F32E-758E910CCBC9}"/>
          </ac:spMkLst>
        </pc:spChg>
        <pc:spChg chg="add">
          <ac:chgData name="Sergio Pérez Monasterio" userId="f0cfa82b-f6b7-41bf-ae8c-adbe312f8aa9" providerId="ADAL" clId="{1DBD58C6-2236-490C-AC36-DE9FB23DE93B}" dt="2024-09-21T22:57:38.670" v="2258"/>
          <ac:spMkLst>
            <pc:docMk/>
            <pc:sldMk cId="2115703654" sldId="306"/>
            <ac:spMk id="6" creationId="{E8254919-A463-9399-C976-04A93CE14A91}"/>
          </ac:spMkLst>
        </pc:spChg>
      </pc:sldChg>
      <pc:sldChg chg="addSp modSp new del mod">
        <pc:chgData name="Sergio Pérez Monasterio" userId="f0cfa82b-f6b7-41bf-ae8c-adbe312f8aa9" providerId="ADAL" clId="{1DBD58C6-2236-490C-AC36-DE9FB23DE93B}" dt="2024-09-21T23:30:30.231" v="2480" actId="47"/>
        <pc:sldMkLst>
          <pc:docMk/>
          <pc:sldMk cId="2436456182" sldId="307"/>
        </pc:sldMkLst>
        <pc:spChg chg="mod">
          <ac:chgData name="Sergio Pérez Monasterio" userId="f0cfa82b-f6b7-41bf-ae8c-adbe312f8aa9" providerId="ADAL" clId="{1DBD58C6-2236-490C-AC36-DE9FB23DE93B}" dt="2024-09-21T22:59:00.493" v="2279" actId="20577"/>
          <ac:spMkLst>
            <pc:docMk/>
            <pc:sldMk cId="2436456182" sldId="307"/>
            <ac:spMk id="2" creationId="{3123BCBF-0DF5-716E-88CD-54E374A6B82E}"/>
          </ac:spMkLst>
        </pc:spChg>
        <pc:spChg chg="mod">
          <ac:chgData name="Sergio Pérez Monasterio" userId="f0cfa82b-f6b7-41bf-ae8c-adbe312f8aa9" providerId="ADAL" clId="{1DBD58C6-2236-490C-AC36-DE9FB23DE93B}" dt="2024-09-21T23:02:50.847" v="2291" actId="27636"/>
          <ac:spMkLst>
            <pc:docMk/>
            <pc:sldMk cId="2436456182" sldId="307"/>
            <ac:spMk id="3" creationId="{26AA14F3-01AA-DEBC-39F6-AF10A76EBC90}"/>
          </ac:spMkLst>
        </pc:spChg>
        <pc:spChg chg="add">
          <ac:chgData name="Sergio Pérez Monasterio" userId="f0cfa82b-f6b7-41bf-ae8c-adbe312f8aa9" providerId="ADAL" clId="{1DBD58C6-2236-490C-AC36-DE9FB23DE93B}" dt="2024-09-21T22:57:53.617" v="2268"/>
          <ac:spMkLst>
            <pc:docMk/>
            <pc:sldMk cId="2436456182" sldId="307"/>
            <ac:spMk id="4" creationId="{D5FDB057-9B40-6891-ED4F-B860C95BF344}"/>
          </ac:spMkLst>
        </pc:spChg>
        <pc:spChg chg="add">
          <ac:chgData name="Sergio Pérez Monasterio" userId="f0cfa82b-f6b7-41bf-ae8c-adbe312f8aa9" providerId="ADAL" clId="{1DBD58C6-2236-490C-AC36-DE9FB23DE93B}" dt="2024-09-21T22:57:53.617" v="2268"/>
          <ac:spMkLst>
            <pc:docMk/>
            <pc:sldMk cId="2436456182" sldId="307"/>
            <ac:spMk id="5" creationId="{514F3F69-6B1B-353D-D9DB-0A504C7FB040}"/>
          </ac:spMkLst>
        </pc:spChg>
        <pc:spChg chg="add">
          <ac:chgData name="Sergio Pérez Monasterio" userId="f0cfa82b-f6b7-41bf-ae8c-adbe312f8aa9" providerId="ADAL" clId="{1DBD58C6-2236-490C-AC36-DE9FB23DE93B}" dt="2024-09-21T22:57:53.617" v="2268"/>
          <ac:spMkLst>
            <pc:docMk/>
            <pc:sldMk cId="2436456182" sldId="307"/>
            <ac:spMk id="6" creationId="{DC261E99-DBE3-570B-4028-61FC8568869F}"/>
          </ac:spMkLst>
        </pc:spChg>
      </pc:sldChg>
      <pc:sldChg chg="modSp new mod">
        <pc:chgData name="Sergio Pérez Monasterio" userId="f0cfa82b-f6b7-41bf-ae8c-adbe312f8aa9" providerId="ADAL" clId="{1DBD58C6-2236-490C-AC36-DE9FB23DE93B}" dt="2024-09-21T23:15:31.978" v="2335" actId="20577"/>
        <pc:sldMkLst>
          <pc:docMk/>
          <pc:sldMk cId="743633167" sldId="308"/>
        </pc:sldMkLst>
        <pc:spChg chg="mod">
          <ac:chgData name="Sergio Pérez Monasterio" userId="f0cfa82b-f6b7-41bf-ae8c-adbe312f8aa9" providerId="ADAL" clId="{1DBD58C6-2236-490C-AC36-DE9FB23DE93B}" dt="2024-09-21T23:15:16.419" v="2332" actId="27636"/>
          <ac:spMkLst>
            <pc:docMk/>
            <pc:sldMk cId="743633167" sldId="308"/>
            <ac:spMk id="2" creationId="{74872B41-9D20-9FE4-797B-EA1820A9CFBB}"/>
          </ac:spMkLst>
        </pc:spChg>
        <pc:spChg chg="mod">
          <ac:chgData name="Sergio Pérez Monasterio" userId="f0cfa82b-f6b7-41bf-ae8c-adbe312f8aa9" providerId="ADAL" clId="{1DBD58C6-2236-490C-AC36-DE9FB23DE93B}" dt="2024-09-21T23:15:31.978" v="2335" actId="20577"/>
          <ac:spMkLst>
            <pc:docMk/>
            <pc:sldMk cId="743633167" sldId="308"/>
            <ac:spMk id="3" creationId="{7B12A3CB-0ED3-6806-64E0-5D98FAC1514E}"/>
          </ac:spMkLst>
        </pc:spChg>
      </pc:sldChg>
      <pc:sldChg chg="modSp new mod">
        <pc:chgData name="Sergio Pérez Monasterio" userId="f0cfa82b-f6b7-41bf-ae8c-adbe312f8aa9" providerId="ADAL" clId="{1DBD58C6-2236-490C-AC36-DE9FB23DE93B}" dt="2024-09-21T23:20:38.320" v="2392" actId="20577"/>
        <pc:sldMkLst>
          <pc:docMk/>
          <pc:sldMk cId="1935977864" sldId="309"/>
        </pc:sldMkLst>
        <pc:spChg chg="mod">
          <ac:chgData name="Sergio Pérez Monasterio" userId="f0cfa82b-f6b7-41bf-ae8c-adbe312f8aa9" providerId="ADAL" clId="{1DBD58C6-2236-490C-AC36-DE9FB23DE93B}" dt="2024-09-21T23:19:41.871" v="2380"/>
          <ac:spMkLst>
            <pc:docMk/>
            <pc:sldMk cId="1935977864" sldId="309"/>
            <ac:spMk id="2" creationId="{7AD23123-3A4E-B8F4-198D-C20D1EE1D640}"/>
          </ac:spMkLst>
        </pc:spChg>
        <pc:spChg chg="mod">
          <ac:chgData name="Sergio Pérez Monasterio" userId="f0cfa82b-f6b7-41bf-ae8c-adbe312f8aa9" providerId="ADAL" clId="{1DBD58C6-2236-490C-AC36-DE9FB23DE93B}" dt="2024-09-21T23:20:38.320" v="2392" actId="20577"/>
          <ac:spMkLst>
            <pc:docMk/>
            <pc:sldMk cId="1935977864" sldId="309"/>
            <ac:spMk id="3" creationId="{795F483D-2356-E5D4-F913-2CBBD207C683}"/>
          </ac:spMkLst>
        </pc:spChg>
      </pc:sldChg>
      <pc:sldChg chg="modSp new mod">
        <pc:chgData name="Sergio Pérez Monasterio" userId="f0cfa82b-f6b7-41bf-ae8c-adbe312f8aa9" providerId="ADAL" clId="{1DBD58C6-2236-490C-AC36-DE9FB23DE93B}" dt="2024-09-21T23:22:42.143" v="2397" actId="20577"/>
        <pc:sldMkLst>
          <pc:docMk/>
          <pc:sldMk cId="1605529265" sldId="310"/>
        </pc:sldMkLst>
        <pc:spChg chg="mod">
          <ac:chgData name="Sergio Pérez Monasterio" userId="f0cfa82b-f6b7-41bf-ae8c-adbe312f8aa9" providerId="ADAL" clId="{1DBD58C6-2236-490C-AC36-DE9FB23DE93B}" dt="2024-09-21T23:20:49.789" v="2394"/>
          <ac:spMkLst>
            <pc:docMk/>
            <pc:sldMk cId="1605529265" sldId="310"/>
            <ac:spMk id="2" creationId="{16233CF5-17B7-7EBD-1E57-2E8F15470906}"/>
          </ac:spMkLst>
        </pc:spChg>
        <pc:spChg chg="mod">
          <ac:chgData name="Sergio Pérez Monasterio" userId="f0cfa82b-f6b7-41bf-ae8c-adbe312f8aa9" providerId="ADAL" clId="{1DBD58C6-2236-490C-AC36-DE9FB23DE93B}" dt="2024-09-21T23:22:42.143" v="2397" actId="20577"/>
          <ac:spMkLst>
            <pc:docMk/>
            <pc:sldMk cId="1605529265" sldId="310"/>
            <ac:spMk id="3" creationId="{E64A0906-70CF-1D59-3CED-7627F99CF712}"/>
          </ac:spMkLst>
        </pc:spChg>
      </pc:sldChg>
      <pc:sldChg chg="modSp new mod ord">
        <pc:chgData name="Sergio Pérez Monasterio" userId="f0cfa82b-f6b7-41bf-ae8c-adbe312f8aa9" providerId="ADAL" clId="{1DBD58C6-2236-490C-AC36-DE9FB23DE93B}" dt="2024-09-24T12:21:19.379" v="4828"/>
        <pc:sldMkLst>
          <pc:docMk/>
          <pc:sldMk cId="4170231509" sldId="311"/>
        </pc:sldMkLst>
        <pc:spChg chg="mod">
          <ac:chgData name="Sergio Pérez Monasterio" userId="f0cfa82b-f6b7-41bf-ae8c-adbe312f8aa9" providerId="ADAL" clId="{1DBD58C6-2236-490C-AC36-DE9FB23DE93B}" dt="2024-09-21T23:23:38.712" v="2400"/>
          <ac:spMkLst>
            <pc:docMk/>
            <pc:sldMk cId="4170231509" sldId="311"/>
            <ac:spMk id="2" creationId="{4BA5A883-9733-0C88-B527-29386451AFE1}"/>
          </ac:spMkLst>
        </pc:spChg>
        <pc:spChg chg="mod">
          <ac:chgData name="Sergio Pérez Monasterio" userId="f0cfa82b-f6b7-41bf-ae8c-adbe312f8aa9" providerId="ADAL" clId="{1DBD58C6-2236-490C-AC36-DE9FB23DE93B}" dt="2024-09-21T23:23:44.242" v="2402" actId="5793"/>
          <ac:spMkLst>
            <pc:docMk/>
            <pc:sldMk cId="4170231509" sldId="311"/>
            <ac:spMk id="3" creationId="{A3CDCB5C-A2AD-612D-614C-C23A1BC4F109}"/>
          </ac:spMkLst>
        </pc:spChg>
      </pc:sldChg>
      <pc:sldChg chg="modSp new mod">
        <pc:chgData name="Sergio Pérez Monasterio" userId="f0cfa82b-f6b7-41bf-ae8c-adbe312f8aa9" providerId="ADAL" clId="{1DBD58C6-2236-490C-AC36-DE9FB23DE93B}" dt="2024-09-21T23:24:59.527" v="2448" actId="20577"/>
        <pc:sldMkLst>
          <pc:docMk/>
          <pc:sldMk cId="3812892909" sldId="312"/>
        </pc:sldMkLst>
        <pc:spChg chg="mod">
          <ac:chgData name="Sergio Pérez Monasterio" userId="f0cfa82b-f6b7-41bf-ae8c-adbe312f8aa9" providerId="ADAL" clId="{1DBD58C6-2236-490C-AC36-DE9FB23DE93B}" dt="2024-09-21T23:24:27.771" v="2420" actId="20577"/>
          <ac:spMkLst>
            <pc:docMk/>
            <pc:sldMk cId="3812892909" sldId="312"/>
            <ac:spMk id="2" creationId="{FACF6176-CB4B-2007-5634-588886BB2752}"/>
          </ac:spMkLst>
        </pc:spChg>
        <pc:spChg chg="mod">
          <ac:chgData name="Sergio Pérez Monasterio" userId="f0cfa82b-f6b7-41bf-ae8c-adbe312f8aa9" providerId="ADAL" clId="{1DBD58C6-2236-490C-AC36-DE9FB23DE93B}" dt="2024-09-21T23:24:59.527" v="2448" actId="20577"/>
          <ac:spMkLst>
            <pc:docMk/>
            <pc:sldMk cId="3812892909" sldId="312"/>
            <ac:spMk id="3" creationId="{BFDA5F05-90F4-FDF0-E770-AC8E3A6D1D4C}"/>
          </ac:spMkLst>
        </pc:spChg>
      </pc:sldChg>
      <pc:sldChg chg="modSp new mod">
        <pc:chgData name="Sergio Pérez Monasterio" userId="f0cfa82b-f6b7-41bf-ae8c-adbe312f8aa9" providerId="ADAL" clId="{1DBD58C6-2236-490C-AC36-DE9FB23DE93B}" dt="2024-09-24T12:21:54.267" v="4830" actId="27636"/>
        <pc:sldMkLst>
          <pc:docMk/>
          <pc:sldMk cId="495363993" sldId="313"/>
        </pc:sldMkLst>
        <pc:spChg chg="mod">
          <ac:chgData name="Sergio Pérez Monasterio" userId="f0cfa82b-f6b7-41bf-ae8c-adbe312f8aa9" providerId="ADAL" clId="{1DBD58C6-2236-490C-AC36-DE9FB23DE93B}" dt="2024-09-21T23:26:47.987" v="2452"/>
          <ac:spMkLst>
            <pc:docMk/>
            <pc:sldMk cId="495363993" sldId="313"/>
            <ac:spMk id="2" creationId="{773C614D-B3E7-3E9D-2663-CB91809E112C}"/>
          </ac:spMkLst>
        </pc:spChg>
        <pc:spChg chg="mod">
          <ac:chgData name="Sergio Pérez Monasterio" userId="f0cfa82b-f6b7-41bf-ae8c-adbe312f8aa9" providerId="ADAL" clId="{1DBD58C6-2236-490C-AC36-DE9FB23DE93B}" dt="2024-09-24T12:21:54.267" v="4830" actId="27636"/>
          <ac:spMkLst>
            <pc:docMk/>
            <pc:sldMk cId="495363993" sldId="313"/>
            <ac:spMk id="3" creationId="{02681CDD-C838-554A-B835-C4B75388C741}"/>
          </ac:spMkLst>
        </pc:spChg>
      </pc:sldChg>
      <pc:sldChg chg="modSp new mod">
        <pc:chgData name="Sergio Pérez Monasterio" userId="f0cfa82b-f6b7-41bf-ae8c-adbe312f8aa9" providerId="ADAL" clId="{1DBD58C6-2236-490C-AC36-DE9FB23DE93B}" dt="2024-09-21T23:30:13.185" v="2479" actId="20577"/>
        <pc:sldMkLst>
          <pc:docMk/>
          <pc:sldMk cId="4090192124" sldId="314"/>
        </pc:sldMkLst>
        <pc:spChg chg="mod">
          <ac:chgData name="Sergio Pérez Monasterio" userId="f0cfa82b-f6b7-41bf-ae8c-adbe312f8aa9" providerId="ADAL" clId="{1DBD58C6-2236-490C-AC36-DE9FB23DE93B}" dt="2024-09-21T23:30:08.409" v="2477"/>
          <ac:spMkLst>
            <pc:docMk/>
            <pc:sldMk cId="4090192124" sldId="314"/>
            <ac:spMk id="2" creationId="{5AF80639-47B1-E068-3F1F-A8A04AB7C1E4}"/>
          </ac:spMkLst>
        </pc:spChg>
        <pc:spChg chg="mod">
          <ac:chgData name="Sergio Pérez Monasterio" userId="f0cfa82b-f6b7-41bf-ae8c-adbe312f8aa9" providerId="ADAL" clId="{1DBD58C6-2236-490C-AC36-DE9FB23DE93B}" dt="2024-09-21T23:30:13.185" v="2479" actId="20577"/>
          <ac:spMkLst>
            <pc:docMk/>
            <pc:sldMk cId="4090192124" sldId="314"/>
            <ac:spMk id="3" creationId="{D1F18864-2136-BE53-07E5-7034ECB10A26}"/>
          </ac:spMkLst>
        </pc:spChg>
      </pc:sldChg>
      <pc:sldChg chg="modSp new mod">
        <pc:chgData name="Sergio Pérez Monasterio" userId="f0cfa82b-f6b7-41bf-ae8c-adbe312f8aa9" providerId="ADAL" clId="{1DBD58C6-2236-490C-AC36-DE9FB23DE93B}" dt="2024-09-22T01:08:51.944" v="2497" actId="20577"/>
        <pc:sldMkLst>
          <pc:docMk/>
          <pc:sldMk cId="943160240" sldId="315"/>
        </pc:sldMkLst>
        <pc:spChg chg="mod">
          <ac:chgData name="Sergio Pérez Monasterio" userId="f0cfa82b-f6b7-41bf-ae8c-adbe312f8aa9" providerId="ADAL" clId="{1DBD58C6-2236-490C-AC36-DE9FB23DE93B}" dt="2024-09-22T01:08:51.944" v="2497" actId="20577"/>
          <ac:spMkLst>
            <pc:docMk/>
            <pc:sldMk cId="943160240" sldId="315"/>
            <ac:spMk id="2" creationId="{9DFF8D64-2BD7-86C9-4ACB-44E3B4992D59}"/>
          </ac:spMkLst>
        </pc:spChg>
      </pc:sldChg>
      <pc:sldChg chg="new del">
        <pc:chgData name="Sergio Pérez Monasterio" userId="f0cfa82b-f6b7-41bf-ae8c-adbe312f8aa9" providerId="ADAL" clId="{1DBD58C6-2236-490C-AC36-DE9FB23DE93B}" dt="2024-09-22T01:10:36.539" v="2500" actId="47"/>
        <pc:sldMkLst>
          <pc:docMk/>
          <pc:sldMk cId="1986918553" sldId="316"/>
        </pc:sldMkLst>
      </pc:sldChg>
      <pc:sldChg chg="modSp new mod">
        <pc:chgData name="Sergio Pérez Monasterio" userId="f0cfa82b-f6b7-41bf-ae8c-adbe312f8aa9" providerId="ADAL" clId="{1DBD58C6-2236-490C-AC36-DE9FB23DE93B}" dt="2024-09-22T17:10:45.661" v="2983" actId="115"/>
        <pc:sldMkLst>
          <pc:docMk/>
          <pc:sldMk cId="74905685" sldId="317"/>
        </pc:sldMkLst>
        <pc:spChg chg="mod">
          <ac:chgData name="Sergio Pérez Monasterio" userId="f0cfa82b-f6b7-41bf-ae8c-adbe312f8aa9" providerId="ADAL" clId="{1DBD58C6-2236-490C-AC36-DE9FB23DE93B}" dt="2024-09-22T01:15:47.124" v="2538" actId="20577"/>
          <ac:spMkLst>
            <pc:docMk/>
            <pc:sldMk cId="74905685" sldId="317"/>
            <ac:spMk id="2" creationId="{6F1E3A7A-00E7-26C4-C115-264E67E26C05}"/>
          </ac:spMkLst>
        </pc:spChg>
        <pc:spChg chg="mod">
          <ac:chgData name="Sergio Pérez Monasterio" userId="f0cfa82b-f6b7-41bf-ae8c-adbe312f8aa9" providerId="ADAL" clId="{1DBD58C6-2236-490C-AC36-DE9FB23DE93B}" dt="2024-09-22T17:10:45.661" v="2983" actId="115"/>
          <ac:spMkLst>
            <pc:docMk/>
            <pc:sldMk cId="74905685" sldId="317"/>
            <ac:spMk id="3" creationId="{04AD5EC2-7165-BF05-8FA6-A810B1428AAD}"/>
          </ac:spMkLst>
        </pc:spChg>
      </pc:sldChg>
      <pc:sldChg chg="modSp new mod">
        <pc:chgData name="Sergio Pérez Monasterio" userId="f0cfa82b-f6b7-41bf-ae8c-adbe312f8aa9" providerId="ADAL" clId="{1DBD58C6-2236-490C-AC36-DE9FB23DE93B}" dt="2024-09-22T04:44:09.450" v="2712" actId="20577"/>
        <pc:sldMkLst>
          <pc:docMk/>
          <pc:sldMk cId="2679653484" sldId="318"/>
        </pc:sldMkLst>
        <pc:spChg chg="mod">
          <ac:chgData name="Sergio Pérez Monasterio" userId="f0cfa82b-f6b7-41bf-ae8c-adbe312f8aa9" providerId="ADAL" clId="{1DBD58C6-2236-490C-AC36-DE9FB23DE93B}" dt="2024-09-22T01:39:25.304" v="2554" actId="20577"/>
          <ac:spMkLst>
            <pc:docMk/>
            <pc:sldMk cId="2679653484" sldId="318"/>
            <ac:spMk id="2" creationId="{A2449C94-2671-BDC3-055D-677159D9E34D}"/>
          </ac:spMkLst>
        </pc:spChg>
        <pc:spChg chg="mod">
          <ac:chgData name="Sergio Pérez Monasterio" userId="f0cfa82b-f6b7-41bf-ae8c-adbe312f8aa9" providerId="ADAL" clId="{1DBD58C6-2236-490C-AC36-DE9FB23DE93B}" dt="2024-09-22T04:44:09.450" v="2712" actId="20577"/>
          <ac:spMkLst>
            <pc:docMk/>
            <pc:sldMk cId="2679653484" sldId="318"/>
            <ac:spMk id="3" creationId="{07A2347A-0ECC-BB28-607D-2F0EF3F47ECD}"/>
          </ac:spMkLst>
        </pc:spChg>
      </pc:sldChg>
      <pc:sldChg chg="modSp new mod">
        <pc:chgData name="Sergio Pérez Monasterio" userId="f0cfa82b-f6b7-41bf-ae8c-adbe312f8aa9" providerId="ADAL" clId="{1DBD58C6-2236-490C-AC36-DE9FB23DE93B}" dt="2024-09-22T05:01:47.355" v="2763" actId="20577"/>
        <pc:sldMkLst>
          <pc:docMk/>
          <pc:sldMk cId="218904856" sldId="319"/>
        </pc:sldMkLst>
        <pc:spChg chg="mod">
          <ac:chgData name="Sergio Pérez Monasterio" userId="f0cfa82b-f6b7-41bf-ae8c-adbe312f8aa9" providerId="ADAL" clId="{1DBD58C6-2236-490C-AC36-DE9FB23DE93B}" dt="2024-09-22T01:44:57.926" v="2623" actId="20577"/>
          <ac:spMkLst>
            <pc:docMk/>
            <pc:sldMk cId="218904856" sldId="319"/>
            <ac:spMk id="2" creationId="{744BDD0A-6368-9D3F-267A-AE44158E607B}"/>
          </ac:spMkLst>
        </pc:spChg>
        <pc:spChg chg="mod">
          <ac:chgData name="Sergio Pérez Monasterio" userId="f0cfa82b-f6b7-41bf-ae8c-adbe312f8aa9" providerId="ADAL" clId="{1DBD58C6-2236-490C-AC36-DE9FB23DE93B}" dt="2024-09-22T05:01:47.355" v="2763" actId="20577"/>
          <ac:spMkLst>
            <pc:docMk/>
            <pc:sldMk cId="218904856" sldId="319"/>
            <ac:spMk id="3" creationId="{61FA8EDF-BF11-416A-D5A6-517A329760DF}"/>
          </ac:spMkLst>
        </pc:spChg>
      </pc:sldChg>
      <pc:sldChg chg="modSp new del mod">
        <pc:chgData name="Sergio Pérez Monasterio" userId="f0cfa82b-f6b7-41bf-ae8c-adbe312f8aa9" providerId="ADAL" clId="{1DBD58C6-2236-490C-AC36-DE9FB23DE93B}" dt="2024-09-22T18:11:57.968" v="3339" actId="47"/>
        <pc:sldMkLst>
          <pc:docMk/>
          <pc:sldMk cId="3861948722" sldId="320"/>
        </pc:sldMkLst>
        <pc:spChg chg="mod">
          <ac:chgData name="Sergio Pérez Monasterio" userId="f0cfa82b-f6b7-41bf-ae8c-adbe312f8aa9" providerId="ADAL" clId="{1DBD58C6-2236-490C-AC36-DE9FB23DE93B}" dt="2024-09-22T01:45:33.692" v="2625"/>
          <ac:spMkLst>
            <pc:docMk/>
            <pc:sldMk cId="3861948722" sldId="320"/>
            <ac:spMk id="2" creationId="{DCBBF57C-637C-E7D7-5698-D7527E781CDA}"/>
          </ac:spMkLst>
        </pc:spChg>
        <pc:spChg chg="mod">
          <ac:chgData name="Sergio Pérez Monasterio" userId="f0cfa82b-f6b7-41bf-ae8c-adbe312f8aa9" providerId="ADAL" clId="{1DBD58C6-2236-490C-AC36-DE9FB23DE93B}" dt="2024-09-22T01:45:42.883" v="2627" actId="27636"/>
          <ac:spMkLst>
            <pc:docMk/>
            <pc:sldMk cId="3861948722" sldId="320"/>
            <ac:spMk id="3" creationId="{903452C1-D02E-2F82-D835-8A977C20AD9F}"/>
          </ac:spMkLst>
        </pc:spChg>
      </pc:sldChg>
      <pc:sldChg chg="modSp new mod">
        <pc:chgData name="Sergio Pérez Monasterio" userId="f0cfa82b-f6b7-41bf-ae8c-adbe312f8aa9" providerId="ADAL" clId="{1DBD58C6-2236-490C-AC36-DE9FB23DE93B}" dt="2024-09-24T12:26:07.785" v="4838" actId="20577"/>
        <pc:sldMkLst>
          <pc:docMk/>
          <pc:sldMk cId="4156938839" sldId="321"/>
        </pc:sldMkLst>
        <pc:spChg chg="mod">
          <ac:chgData name="Sergio Pérez Monasterio" userId="f0cfa82b-f6b7-41bf-ae8c-adbe312f8aa9" providerId="ADAL" clId="{1DBD58C6-2236-490C-AC36-DE9FB23DE93B}" dt="2024-09-22T05:21:31.406" v="2822"/>
          <ac:spMkLst>
            <pc:docMk/>
            <pc:sldMk cId="4156938839" sldId="321"/>
            <ac:spMk id="2" creationId="{BBFA4332-51FD-D31C-425A-9049DF76DD36}"/>
          </ac:spMkLst>
        </pc:spChg>
        <pc:spChg chg="mod">
          <ac:chgData name="Sergio Pérez Monasterio" userId="f0cfa82b-f6b7-41bf-ae8c-adbe312f8aa9" providerId="ADAL" clId="{1DBD58C6-2236-490C-AC36-DE9FB23DE93B}" dt="2024-09-24T12:26:07.785" v="4838" actId="20577"/>
          <ac:spMkLst>
            <pc:docMk/>
            <pc:sldMk cId="4156938839" sldId="321"/>
            <ac:spMk id="3" creationId="{DC9C5BDF-68D1-B9EF-1170-840E734858D8}"/>
          </ac:spMkLst>
        </pc:spChg>
      </pc:sldChg>
      <pc:sldChg chg="modSp new mod">
        <pc:chgData name="Sergio Pérez Monasterio" userId="f0cfa82b-f6b7-41bf-ae8c-adbe312f8aa9" providerId="ADAL" clId="{1DBD58C6-2236-490C-AC36-DE9FB23DE93B}" dt="2024-09-24T13:08:06.673" v="5019" actId="20577"/>
        <pc:sldMkLst>
          <pc:docMk/>
          <pc:sldMk cId="3961847372" sldId="322"/>
        </pc:sldMkLst>
        <pc:spChg chg="mod">
          <ac:chgData name="Sergio Pérez Monasterio" userId="f0cfa82b-f6b7-41bf-ae8c-adbe312f8aa9" providerId="ADAL" clId="{1DBD58C6-2236-490C-AC36-DE9FB23DE93B}" dt="2024-09-22T05:21:23.354" v="2821" actId="20577"/>
          <ac:spMkLst>
            <pc:docMk/>
            <pc:sldMk cId="3961847372" sldId="322"/>
            <ac:spMk id="2" creationId="{A8DAFA6D-1F13-A0AC-2019-D3D9365E6BC1}"/>
          </ac:spMkLst>
        </pc:spChg>
        <pc:spChg chg="mod">
          <ac:chgData name="Sergio Pérez Monasterio" userId="f0cfa82b-f6b7-41bf-ae8c-adbe312f8aa9" providerId="ADAL" clId="{1DBD58C6-2236-490C-AC36-DE9FB23DE93B}" dt="2024-09-24T13:08:06.673" v="5019" actId="20577"/>
          <ac:spMkLst>
            <pc:docMk/>
            <pc:sldMk cId="3961847372" sldId="322"/>
            <ac:spMk id="3" creationId="{934101B0-99AE-1220-6136-B852601AC965}"/>
          </ac:spMkLst>
        </pc:spChg>
      </pc:sldChg>
      <pc:sldChg chg="modSp new mod">
        <pc:chgData name="Sergio Pérez Monasterio" userId="f0cfa82b-f6b7-41bf-ae8c-adbe312f8aa9" providerId="ADAL" clId="{1DBD58C6-2236-490C-AC36-DE9FB23DE93B}" dt="2024-09-22T17:33:51.170" v="3087" actId="20577"/>
        <pc:sldMkLst>
          <pc:docMk/>
          <pc:sldMk cId="3806732190" sldId="323"/>
        </pc:sldMkLst>
        <pc:spChg chg="mod">
          <ac:chgData name="Sergio Pérez Monasterio" userId="f0cfa82b-f6b7-41bf-ae8c-adbe312f8aa9" providerId="ADAL" clId="{1DBD58C6-2236-490C-AC36-DE9FB23DE93B}" dt="2024-09-22T17:33:51.170" v="3087" actId="20577"/>
          <ac:spMkLst>
            <pc:docMk/>
            <pc:sldMk cId="3806732190" sldId="323"/>
            <ac:spMk id="2" creationId="{9FD44BFC-7F9F-4D7A-7AEF-642A3466D920}"/>
          </ac:spMkLst>
        </pc:spChg>
        <pc:spChg chg="mod">
          <ac:chgData name="Sergio Pérez Monasterio" userId="f0cfa82b-f6b7-41bf-ae8c-adbe312f8aa9" providerId="ADAL" clId="{1DBD58C6-2236-490C-AC36-DE9FB23DE93B}" dt="2024-09-22T17:33:33.964" v="3082" actId="27636"/>
          <ac:spMkLst>
            <pc:docMk/>
            <pc:sldMk cId="3806732190" sldId="323"/>
            <ac:spMk id="3" creationId="{A001B739-23F3-AC02-7408-7929F61EE8C1}"/>
          </ac:spMkLst>
        </pc:spChg>
      </pc:sldChg>
      <pc:sldChg chg="addSp delSp modSp new mod">
        <pc:chgData name="Sergio Pérez Monasterio" userId="f0cfa82b-f6b7-41bf-ae8c-adbe312f8aa9" providerId="ADAL" clId="{1DBD58C6-2236-490C-AC36-DE9FB23DE93B}" dt="2024-09-24T13:02:47.948" v="4942" actId="20577"/>
        <pc:sldMkLst>
          <pc:docMk/>
          <pc:sldMk cId="1719252021" sldId="324"/>
        </pc:sldMkLst>
        <pc:spChg chg="mod">
          <ac:chgData name="Sergio Pérez Monasterio" userId="f0cfa82b-f6b7-41bf-ae8c-adbe312f8aa9" providerId="ADAL" clId="{1DBD58C6-2236-490C-AC36-DE9FB23DE93B}" dt="2024-09-22T18:52:35.750" v="3348"/>
          <ac:spMkLst>
            <pc:docMk/>
            <pc:sldMk cId="1719252021" sldId="324"/>
            <ac:spMk id="2" creationId="{E6461F08-1CB5-FC24-23AE-D42E7CEDF180}"/>
          </ac:spMkLst>
        </pc:spChg>
        <pc:spChg chg="mod">
          <ac:chgData name="Sergio Pérez Monasterio" userId="f0cfa82b-f6b7-41bf-ae8c-adbe312f8aa9" providerId="ADAL" clId="{1DBD58C6-2236-490C-AC36-DE9FB23DE93B}" dt="2024-09-24T13:02:47.948" v="4942" actId="20577"/>
          <ac:spMkLst>
            <pc:docMk/>
            <pc:sldMk cId="1719252021" sldId="324"/>
            <ac:spMk id="3" creationId="{0B0D3616-46CC-9150-AEED-9542A23BC4B5}"/>
          </ac:spMkLst>
        </pc:spChg>
        <pc:spChg chg="add del">
          <ac:chgData name="Sergio Pérez Monasterio" userId="f0cfa82b-f6b7-41bf-ae8c-adbe312f8aa9" providerId="ADAL" clId="{1DBD58C6-2236-490C-AC36-DE9FB23DE93B}" dt="2024-09-22T18:54:05.879" v="3376" actId="22"/>
          <ac:spMkLst>
            <pc:docMk/>
            <pc:sldMk cId="1719252021" sldId="324"/>
            <ac:spMk id="5" creationId="{C1C96288-97C4-8CAC-DA17-FCD26786C9BF}"/>
          </ac:spMkLst>
        </pc:spChg>
      </pc:sldChg>
      <pc:sldChg chg="modSp new mod">
        <pc:chgData name="Sergio Pérez Monasterio" userId="f0cfa82b-f6b7-41bf-ae8c-adbe312f8aa9" providerId="ADAL" clId="{1DBD58C6-2236-490C-AC36-DE9FB23DE93B}" dt="2024-09-24T05:10:32.554" v="4769" actId="27636"/>
        <pc:sldMkLst>
          <pc:docMk/>
          <pc:sldMk cId="2040360121" sldId="325"/>
        </pc:sldMkLst>
        <pc:spChg chg="mod">
          <ac:chgData name="Sergio Pérez Monasterio" userId="f0cfa82b-f6b7-41bf-ae8c-adbe312f8aa9" providerId="ADAL" clId="{1DBD58C6-2236-490C-AC36-DE9FB23DE93B}" dt="2024-09-22T21:12:33.199" v="3523" actId="27636"/>
          <ac:spMkLst>
            <pc:docMk/>
            <pc:sldMk cId="2040360121" sldId="325"/>
            <ac:spMk id="2" creationId="{B91695A0-CA4E-CDA5-C284-B3497740CFE9}"/>
          </ac:spMkLst>
        </pc:spChg>
        <pc:spChg chg="mod">
          <ac:chgData name="Sergio Pérez Monasterio" userId="f0cfa82b-f6b7-41bf-ae8c-adbe312f8aa9" providerId="ADAL" clId="{1DBD58C6-2236-490C-AC36-DE9FB23DE93B}" dt="2024-09-24T05:10:32.554" v="4769" actId="27636"/>
          <ac:spMkLst>
            <pc:docMk/>
            <pc:sldMk cId="2040360121" sldId="325"/>
            <ac:spMk id="3" creationId="{5AD27777-343A-E6DC-DC0F-AF5B8E22BDE9}"/>
          </ac:spMkLst>
        </pc:spChg>
      </pc:sldChg>
      <pc:sldChg chg="modSp new mod">
        <pc:chgData name="Sergio Pérez Monasterio" userId="f0cfa82b-f6b7-41bf-ae8c-adbe312f8aa9" providerId="ADAL" clId="{1DBD58C6-2236-490C-AC36-DE9FB23DE93B}" dt="2024-09-24T13:00:41.669" v="4928" actId="20577"/>
        <pc:sldMkLst>
          <pc:docMk/>
          <pc:sldMk cId="829541249" sldId="326"/>
        </pc:sldMkLst>
        <pc:spChg chg="mod">
          <ac:chgData name="Sergio Pérez Monasterio" userId="f0cfa82b-f6b7-41bf-ae8c-adbe312f8aa9" providerId="ADAL" clId="{1DBD58C6-2236-490C-AC36-DE9FB23DE93B}" dt="2024-09-22T17:33:59.414" v="3089"/>
          <ac:spMkLst>
            <pc:docMk/>
            <pc:sldMk cId="829541249" sldId="326"/>
            <ac:spMk id="2" creationId="{8EA9D67C-3022-E284-299A-564B12630507}"/>
          </ac:spMkLst>
        </pc:spChg>
        <pc:spChg chg="mod">
          <ac:chgData name="Sergio Pérez Monasterio" userId="f0cfa82b-f6b7-41bf-ae8c-adbe312f8aa9" providerId="ADAL" clId="{1DBD58C6-2236-490C-AC36-DE9FB23DE93B}" dt="2024-09-24T13:00:41.669" v="4928" actId="20577"/>
          <ac:spMkLst>
            <pc:docMk/>
            <pc:sldMk cId="829541249" sldId="326"/>
            <ac:spMk id="3" creationId="{227B6227-107A-A418-206C-BACCDCB3630B}"/>
          </ac:spMkLst>
        </pc:spChg>
      </pc:sldChg>
      <pc:sldChg chg="addSp delSp modSp new mod">
        <pc:chgData name="Sergio Pérez Monasterio" userId="f0cfa82b-f6b7-41bf-ae8c-adbe312f8aa9" providerId="ADAL" clId="{1DBD58C6-2236-490C-AC36-DE9FB23DE93B}" dt="2024-09-22T21:08:07.457" v="3519" actId="1076"/>
        <pc:sldMkLst>
          <pc:docMk/>
          <pc:sldMk cId="2180649845" sldId="327"/>
        </pc:sldMkLst>
        <pc:spChg chg="del mod">
          <ac:chgData name="Sergio Pérez Monasterio" userId="f0cfa82b-f6b7-41bf-ae8c-adbe312f8aa9" providerId="ADAL" clId="{1DBD58C6-2236-490C-AC36-DE9FB23DE93B}" dt="2024-09-22T20:48:12.688" v="3432" actId="478"/>
          <ac:spMkLst>
            <pc:docMk/>
            <pc:sldMk cId="2180649845" sldId="327"/>
            <ac:spMk id="2" creationId="{90F1D048-2792-6AAD-E6D2-5AC4168C391A}"/>
          </ac:spMkLst>
        </pc:spChg>
        <pc:spChg chg="mod">
          <ac:chgData name="Sergio Pérez Monasterio" userId="f0cfa82b-f6b7-41bf-ae8c-adbe312f8aa9" providerId="ADAL" clId="{1DBD58C6-2236-490C-AC36-DE9FB23DE93B}" dt="2024-09-22T20:54:00.828" v="3518" actId="15"/>
          <ac:spMkLst>
            <pc:docMk/>
            <pc:sldMk cId="2180649845" sldId="327"/>
            <ac:spMk id="3" creationId="{CEC5D406-3C3F-2A64-906B-F4C1934D46B5}"/>
          </ac:spMkLst>
        </pc:spChg>
        <pc:picChg chg="add del mod">
          <ac:chgData name="Sergio Pérez Monasterio" userId="f0cfa82b-f6b7-41bf-ae8c-adbe312f8aa9" providerId="ADAL" clId="{1DBD58C6-2236-490C-AC36-DE9FB23DE93B}" dt="2024-09-22T19:12:37.528" v="3406" actId="478"/>
          <ac:picMkLst>
            <pc:docMk/>
            <pc:sldMk cId="2180649845" sldId="327"/>
            <ac:picMk id="5" creationId="{32C55C9D-2910-3118-06D4-6F8DCBA64C2F}"/>
          </ac:picMkLst>
        </pc:picChg>
        <pc:picChg chg="add del mod">
          <ac:chgData name="Sergio Pérez Monasterio" userId="f0cfa82b-f6b7-41bf-ae8c-adbe312f8aa9" providerId="ADAL" clId="{1DBD58C6-2236-490C-AC36-DE9FB23DE93B}" dt="2024-09-22T19:13:16.933" v="3409" actId="478"/>
          <ac:picMkLst>
            <pc:docMk/>
            <pc:sldMk cId="2180649845" sldId="327"/>
            <ac:picMk id="7" creationId="{874FAC22-F21A-9E6A-5EC6-D3F53193C3B1}"/>
          </ac:picMkLst>
        </pc:picChg>
        <pc:picChg chg="add mod">
          <ac:chgData name="Sergio Pérez Monasterio" userId="f0cfa82b-f6b7-41bf-ae8c-adbe312f8aa9" providerId="ADAL" clId="{1DBD58C6-2236-490C-AC36-DE9FB23DE93B}" dt="2024-09-22T21:08:07.457" v="3519" actId="1076"/>
          <ac:picMkLst>
            <pc:docMk/>
            <pc:sldMk cId="2180649845" sldId="327"/>
            <ac:picMk id="9" creationId="{6C715D1F-FB60-1140-28B3-65460A6091E6}"/>
          </ac:picMkLst>
        </pc:picChg>
      </pc:sldChg>
      <pc:sldChg chg="modSp new del mod">
        <pc:chgData name="Sergio Pérez Monasterio" userId="f0cfa82b-f6b7-41bf-ae8c-adbe312f8aa9" providerId="ADAL" clId="{1DBD58C6-2236-490C-AC36-DE9FB23DE93B}" dt="2024-09-24T05:11:54.085" v="4781" actId="2696"/>
        <pc:sldMkLst>
          <pc:docMk/>
          <pc:sldMk cId="1986245731" sldId="328"/>
        </pc:sldMkLst>
        <pc:spChg chg="mod">
          <ac:chgData name="Sergio Pérez Monasterio" userId="f0cfa82b-f6b7-41bf-ae8c-adbe312f8aa9" providerId="ADAL" clId="{1DBD58C6-2236-490C-AC36-DE9FB23DE93B}" dt="2024-09-24T05:11:42.991" v="4779" actId="20577"/>
          <ac:spMkLst>
            <pc:docMk/>
            <pc:sldMk cId="1986245731" sldId="328"/>
            <ac:spMk id="2" creationId="{F741AE7C-C4CC-4F73-5BA9-C6BAC65ABF40}"/>
          </ac:spMkLst>
        </pc:spChg>
        <pc:spChg chg="mod">
          <ac:chgData name="Sergio Pérez Monasterio" userId="f0cfa82b-f6b7-41bf-ae8c-adbe312f8aa9" providerId="ADAL" clId="{1DBD58C6-2236-490C-AC36-DE9FB23DE93B}" dt="2024-09-22T21:28:30.201" v="3589" actId="20577"/>
          <ac:spMkLst>
            <pc:docMk/>
            <pc:sldMk cId="1986245731" sldId="328"/>
            <ac:spMk id="3" creationId="{D96DCA96-E196-FADD-9E16-D3CA47591433}"/>
          </ac:spMkLst>
        </pc:spChg>
      </pc:sldChg>
      <pc:sldChg chg="modSp new mod">
        <pc:chgData name="Sergio Pérez Monasterio" userId="f0cfa82b-f6b7-41bf-ae8c-adbe312f8aa9" providerId="ADAL" clId="{1DBD58C6-2236-490C-AC36-DE9FB23DE93B}" dt="2024-09-22T21:33:01.486" v="3670" actId="20577"/>
        <pc:sldMkLst>
          <pc:docMk/>
          <pc:sldMk cId="3258085015" sldId="329"/>
        </pc:sldMkLst>
        <pc:spChg chg="mod">
          <ac:chgData name="Sergio Pérez Monasterio" userId="f0cfa82b-f6b7-41bf-ae8c-adbe312f8aa9" providerId="ADAL" clId="{1DBD58C6-2236-490C-AC36-DE9FB23DE93B}" dt="2024-09-22T21:32:23.830" v="3661" actId="20577"/>
          <ac:spMkLst>
            <pc:docMk/>
            <pc:sldMk cId="3258085015" sldId="329"/>
            <ac:spMk id="2" creationId="{84D7EC84-27EF-3637-4A6B-657EBB42EFDB}"/>
          </ac:spMkLst>
        </pc:spChg>
        <pc:spChg chg="mod">
          <ac:chgData name="Sergio Pérez Monasterio" userId="f0cfa82b-f6b7-41bf-ae8c-adbe312f8aa9" providerId="ADAL" clId="{1DBD58C6-2236-490C-AC36-DE9FB23DE93B}" dt="2024-09-22T21:33:01.486" v="3670" actId="20577"/>
          <ac:spMkLst>
            <pc:docMk/>
            <pc:sldMk cId="3258085015" sldId="329"/>
            <ac:spMk id="3" creationId="{D4BD6031-1E7E-4E02-46BA-9C03CA5A1CD3}"/>
          </ac:spMkLst>
        </pc:spChg>
      </pc:sldChg>
      <pc:sldChg chg="modSp new mod">
        <pc:chgData name="Sergio Pérez Monasterio" userId="f0cfa82b-f6b7-41bf-ae8c-adbe312f8aa9" providerId="ADAL" clId="{1DBD58C6-2236-490C-AC36-DE9FB23DE93B}" dt="2024-09-22T21:38:32.395" v="3750" actId="20577"/>
        <pc:sldMkLst>
          <pc:docMk/>
          <pc:sldMk cId="3928262909" sldId="330"/>
        </pc:sldMkLst>
        <pc:spChg chg="mod">
          <ac:chgData name="Sergio Pérez Monasterio" userId="f0cfa82b-f6b7-41bf-ae8c-adbe312f8aa9" providerId="ADAL" clId="{1DBD58C6-2236-490C-AC36-DE9FB23DE93B}" dt="2024-09-22T21:32:27.116" v="3662"/>
          <ac:spMkLst>
            <pc:docMk/>
            <pc:sldMk cId="3928262909" sldId="330"/>
            <ac:spMk id="2" creationId="{BE81D8D3-3F21-FC75-F224-4E7A69E1EF68}"/>
          </ac:spMkLst>
        </pc:spChg>
        <pc:spChg chg="mod">
          <ac:chgData name="Sergio Pérez Monasterio" userId="f0cfa82b-f6b7-41bf-ae8c-adbe312f8aa9" providerId="ADAL" clId="{1DBD58C6-2236-490C-AC36-DE9FB23DE93B}" dt="2024-09-22T21:38:32.395" v="3750" actId="20577"/>
          <ac:spMkLst>
            <pc:docMk/>
            <pc:sldMk cId="3928262909" sldId="330"/>
            <ac:spMk id="3" creationId="{3448E02C-2C87-2844-4761-52BA65C60634}"/>
          </ac:spMkLst>
        </pc:spChg>
      </pc:sldChg>
      <pc:sldChg chg="modSp new mod">
        <pc:chgData name="Sergio Pérez Monasterio" userId="f0cfa82b-f6b7-41bf-ae8c-adbe312f8aa9" providerId="ADAL" clId="{1DBD58C6-2236-490C-AC36-DE9FB23DE93B}" dt="2024-09-22T21:43:26.610" v="3860" actId="20577"/>
        <pc:sldMkLst>
          <pc:docMk/>
          <pc:sldMk cId="167596451" sldId="331"/>
        </pc:sldMkLst>
        <pc:spChg chg="mod">
          <ac:chgData name="Sergio Pérez Monasterio" userId="f0cfa82b-f6b7-41bf-ae8c-adbe312f8aa9" providerId="ADAL" clId="{1DBD58C6-2236-490C-AC36-DE9FB23DE93B}" dt="2024-09-22T21:38:01.588" v="3746"/>
          <ac:spMkLst>
            <pc:docMk/>
            <pc:sldMk cId="167596451" sldId="331"/>
            <ac:spMk id="2" creationId="{A0D0D3DD-8830-770C-5D98-61692C7E1853}"/>
          </ac:spMkLst>
        </pc:spChg>
        <pc:spChg chg="mod">
          <ac:chgData name="Sergio Pérez Monasterio" userId="f0cfa82b-f6b7-41bf-ae8c-adbe312f8aa9" providerId="ADAL" clId="{1DBD58C6-2236-490C-AC36-DE9FB23DE93B}" dt="2024-09-22T21:43:26.610" v="3860" actId="20577"/>
          <ac:spMkLst>
            <pc:docMk/>
            <pc:sldMk cId="167596451" sldId="331"/>
            <ac:spMk id="3" creationId="{2A0E4F25-C6BC-B859-ADA8-402ABE385722}"/>
          </ac:spMkLst>
        </pc:spChg>
      </pc:sldChg>
      <pc:sldChg chg="modSp new del mod">
        <pc:chgData name="Sergio Pérez Monasterio" userId="f0cfa82b-f6b7-41bf-ae8c-adbe312f8aa9" providerId="ADAL" clId="{1DBD58C6-2236-490C-AC36-DE9FB23DE93B}" dt="2024-09-24T13:21:19.898" v="5020" actId="47"/>
        <pc:sldMkLst>
          <pc:docMk/>
          <pc:sldMk cId="2470031599" sldId="332"/>
        </pc:sldMkLst>
        <pc:spChg chg="mod">
          <ac:chgData name="Sergio Pérez Monasterio" userId="f0cfa82b-f6b7-41bf-ae8c-adbe312f8aa9" providerId="ADAL" clId="{1DBD58C6-2236-490C-AC36-DE9FB23DE93B}" dt="2024-09-22T21:46:54.753" v="3864" actId="20577"/>
          <ac:spMkLst>
            <pc:docMk/>
            <pc:sldMk cId="2470031599" sldId="332"/>
            <ac:spMk id="2" creationId="{BB9A5F48-61F8-31D6-5DD8-CB20E78448E7}"/>
          </ac:spMkLst>
        </pc:spChg>
        <pc:spChg chg="mod">
          <ac:chgData name="Sergio Pérez Monasterio" userId="f0cfa82b-f6b7-41bf-ae8c-adbe312f8aa9" providerId="ADAL" clId="{1DBD58C6-2236-490C-AC36-DE9FB23DE93B}" dt="2024-09-22T21:48:46.606" v="3907" actId="20577"/>
          <ac:spMkLst>
            <pc:docMk/>
            <pc:sldMk cId="2470031599" sldId="332"/>
            <ac:spMk id="3" creationId="{3A6646F6-B02A-DE03-ABE7-5CB8E979CE0E}"/>
          </ac:spMkLst>
        </pc:spChg>
      </pc:sldChg>
      <pc:sldChg chg="addSp delSp modSp new mod">
        <pc:chgData name="Sergio Pérez Monasterio" userId="f0cfa82b-f6b7-41bf-ae8c-adbe312f8aa9" providerId="ADAL" clId="{1DBD58C6-2236-490C-AC36-DE9FB23DE93B}" dt="2024-09-24T13:24:40.929" v="5029" actId="14100"/>
        <pc:sldMkLst>
          <pc:docMk/>
          <pc:sldMk cId="3731855109" sldId="333"/>
        </pc:sldMkLst>
        <pc:spChg chg="mod">
          <ac:chgData name="Sergio Pérez Monasterio" userId="f0cfa82b-f6b7-41bf-ae8c-adbe312f8aa9" providerId="ADAL" clId="{1DBD58C6-2236-490C-AC36-DE9FB23DE93B}" dt="2024-09-22T21:50:07.376" v="3925" actId="20577"/>
          <ac:spMkLst>
            <pc:docMk/>
            <pc:sldMk cId="3731855109" sldId="333"/>
            <ac:spMk id="2" creationId="{B8935EBE-0E04-1335-368C-CCB2AE5271A7}"/>
          </ac:spMkLst>
        </pc:spChg>
        <pc:spChg chg="del">
          <ac:chgData name="Sergio Pérez Monasterio" userId="f0cfa82b-f6b7-41bf-ae8c-adbe312f8aa9" providerId="ADAL" clId="{1DBD58C6-2236-490C-AC36-DE9FB23DE93B}" dt="2024-09-22T21:49:51.559" v="3909" actId="22"/>
          <ac:spMkLst>
            <pc:docMk/>
            <pc:sldMk cId="3731855109" sldId="333"/>
            <ac:spMk id="3" creationId="{630A1673-7563-9EAA-E59A-1B1890FB4C19}"/>
          </ac:spMkLst>
        </pc:spChg>
        <pc:spChg chg="add mod">
          <ac:chgData name="Sergio Pérez Monasterio" userId="f0cfa82b-f6b7-41bf-ae8c-adbe312f8aa9" providerId="ADAL" clId="{1DBD58C6-2236-490C-AC36-DE9FB23DE93B}" dt="2024-09-24T13:24:00.255" v="5024" actId="123"/>
          <ac:spMkLst>
            <pc:docMk/>
            <pc:sldMk cId="3731855109" sldId="333"/>
            <ac:spMk id="4" creationId="{BA48A04C-42FC-F977-6EF0-82DBCC96E69D}"/>
          </ac:spMkLst>
        </pc:spChg>
        <pc:spChg chg="add mod">
          <ac:chgData name="Sergio Pérez Monasterio" userId="f0cfa82b-f6b7-41bf-ae8c-adbe312f8aa9" providerId="ADAL" clId="{1DBD58C6-2236-490C-AC36-DE9FB23DE93B}" dt="2024-09-24T13:24:40.929" v="5029" actId="14100"/>
          <ac:spMkLst>
            <pc:docMk/>
            <pc:sldMk cId="3731855109" sldId="333"/>
            <ac:spMk id="7" creationId="{152A3322-4F9A-0468-80C3-B19F61C5EE7B}"/>
          </ac:spMkLst>
        </pc:spChg>
        <pc:picChg chg="add mod ord">
          <ac:chgData name="Sergio Pérez Monasterio" userId="f0cfa82b-f6b7-41bf-ae8c-adbe312f8aa9" providerId="ADAL" clId="{1DBD58C6-2236-490C-AC36-DE9FB23DE93B}" dt="2024-09-24T13:24:34.868" v="5027" actId="1076"/>
          <ac:picMkLst>
            <pc:docMk/>
            <pc:sldMk cId="3731855109" sldId="333"/>
            <ac:picMk id="5" creationId="{972886ED-662E-10FF-7DB7-4427AB52C928}"/>
          </ac:picMkLst>
        </pc:picChg>
      </pc:sldChg>
      <pc:sldChg chg="addSp delSp modSp new mod">
        <pc:chgData name="Sergio Pérez Monasterio" userId="f0cfa82b-f6b7-41bf-ae8c-adbe312f8aa9" providerId="ADAL" clId="{1DBD58C6-2236-490C-AC36-DE9FB23DE93B}" dt="2024-09-22T21:52:38.606" v="3931" actId="22"/>
        <pc:sldMkLst>
          <pc:docMk/>
          <pc:sldMk cId="1803157172" sldId="334"/>
        </pc:sldMkLst>
        <pc:spChg chg="del">
          <ac:chgData name="Sergio Pérez Monasterio" userId="f0cfa82b-f6b7-41bf-ae8c-adbe312f8aa9" providerId="ADAL" clId="{1DBD58C6-2236-490C-AC36-DE9FB23DE93B}" dt="2024-09-22T21:50:31.781" v="3929" actId="478"/>
          <ac:spMkLst>
            <pc:docMk/>
            <pc:sldMk cId="1803157172" sldId="334"/>
            <ac:spMk id="2" creationId="{9CE4C4EC-92F0-7657-227C-5AF9CAA6549C}"/>
          </ac:spMkLst>
        </pc:spChg>
        <pc:spChg chg="del">
          <ac:chgData name="Sergio Pérez Monasterio" userId="f0cfa82b-f6b7-41bf-ae8c-adbe312f8aa9" providerId="ADAL" clId="{1DBD58C6-2236-490C-AC36-DE9FB23DE93B}" dt="2024-09-22T21:50:27.345" v="3927" actId="22"/>
          <ac:spMkLst>
            <pc:docMk/>
            <pc:sldMk cId="1803157172" sldId="334"/>
            <ac:spMk id="3" creationId="{D363D62C-7507-7D77-D774-13E54486DC1A}"/>
          </ac:spMkLst>
        </pc:spChg>
        <pc:spChg chg="add mod">
          <ac:chgData name="Sergio Pérez Monasterio" userId="f0cfa82b-f6b7-41bf-ae8c-adbe312f8aa9" providerId="ADAL" clId="{1DBD58C6-2236-490C-AC36-DE9FB23DE93B}" dt="2024-09-22T21:52:38.383" v="3930" actId="478"/>
          <ac:spMkLst>
            <pc:docMk/>
            <pc:sldMk cId="1803157172" sldId="334"/>
            <ac:spMk id="7" creationId="{F33395E3-A91D-DE9A-CC6E-F5F1EF59F876}"/>
          </ac:spMkLst>
        </pc:spChg>
        <pc:picChg chg="add del mod ord">
          <ac:chgData name="Sergio Pérez Monasterio" userId="f0cfa82b-f6b7-41bf-ae8c-adbe312f8aa9" providerId="ADAL" clId="{1DBD58C6-2236-490C-AC36-DE9FB23DE93B}" dt="2024-09-22T21:52:38.383" v="3930" actId="478"/>
          <ac:picMkLst>
            <pc:docMk/>
            <pc:sldMk cId="1803157172" sldId="334"/>
            <ac:picMk id="5" creationId="{F47ED5CE-F339-60CA-404F-F910C6495A59}"/>
          </ac:picMkLst>
        </pc:picChg>
        <pc:picChg chg="add">
          <ac:chgData name="Sergio Pérez Monasterio" userId="f0cfa82b-f6b7-41bf-ae8c-adbe312f8aa9" providerId="ADAL" clId="{1DBD58C6-2236-490C-AC36-DE9FB23DE93B}" dt="2024-09-22T21:52:38.606" v="3931" actId="22"/>
          <ac:picMkLst>
            <pc:docMk/>
            <pc:sldMk cId="1803157172" sldId="334"/>
            <ac:picMk id="9" creationId="{656430B9-D6DB-20E9-5760-A0739126C4A4}"/>
          </ac:picMkLst>
        </pc:picChg>
      </pc:sldChg>
      <pc:sldChg chg="addSp delSp modSp new mod">
        <pc:chgData name="Sergio Pérez Monasterio" userId="f0cfa82b-f6b7-41bf-ae8c-adbe312f8aa9" providerId="ADAL" clId="{1DBD58C6-2236-490C-AC36-DE9FB23DE93B}" dt="2024-09-22T21:53:16.961" v="3935" actId="1076"/>
        <pc:sldMkLst>
          <pc:docMk/>
          <pc:sldMk cId="3485566787" sldId="335"/>
        </pc:sldMkLst>
        <pc:spChg chg="del">
          <ac:chgData name="Sergio Pérez Monasterio" userId="f0cfa82b-f6b7-41bf-ae8c-adbe312f8aa9" providerId="ADAL" clId="{1DBD58C6-2236-490C-AC36-DE9FB23DE93B}" dt="2024-09-22T21:53:12.546" v="3933" actId="22"/>
          <ac:spMkLst>
            <pc:docMk/>
            <pc:sldMk cId="3485566787" sldId="335"/>
            <ac:spMk id="3" creationId="{7A446A8B-844F-19AF-7044-69CEF4731FB4}"/>
          </ac:spMkLst>
        </pc:spChg>
        <pc:picChg chg="add mod ord">
          <ac:chgData name="Sergio Pérez Monasterio" userId="f0cfa82b-f6b7-41bf-ae8c-adbe312f8aa9" providerId="ADAL" clId="{1DBD58C6-2236-490C-AC36-DE9FB23DE93B}" dt="2024-09-22T21:53:16.961" v="3935" actId="1076"/>
          <ac:picMkLst>
            <pc:docMk/>
            <pc:sldMk cId="3485566787" sldId="335"/>
            <ac:picMk id="5" creationId="{6DB761A4-149B-63F0-C560-1479BC2DC49A}"/>
          </ac:picMkLst>
        </pc:picChg>
      </pc:sldChg>
      <pc:sldChg chg="modSp new mod">
        <pc:chgData name="Sergio Pérez Monasterio" userId="f0cfa82b-f6b7-41bf-ae8c-adbe312f8aa9" providerId="ADAL" clId="{1DBD58C6-2236-490C-AC36-DE9FB23DE93B}" dt="2024-09-24T13:25:11.647" v="5041" actId="20577"/>
        <pc:sldMkLst>
          <pc:docMk/>
          <pc:sldMk cId="1153119053" sldId="336"/>
        </pc:sldMkLst>
        <pc:spChg chg="mod">
          <ac:chgData name="Sergio Pérez Monasterio" userId="f0cfa82b-f6b7-41bf-ae8c-adbe312f8aa9" providerId="ADAL" clId="{1DBD58C6-2236-490C-AC36-DE9FB23DE93B}" dt="2024-09-24T13:25:11.647" v="5041" actId="20577"/>
          <ac:spMkLst>
            <pc:docMk/>
            <pc:sldMk cId="1153119053" sldId="336"/>
            <ac:spMk id="2" creationId="{BD25DBF8-B3A1-6B99-8388-87DADD5EE2C4}"/>
          </ac:spMkLst>
        </pc:spChg>
        <pc:spChg chg="mod">
          <ac:chgData name="Sergio Pérez Monasterio" userId="f0cfa82b-f6b7-41bf-ae8c-adbe312f8aa9" providerId="ADAL" clId="{1DBD58C6-2236-490C-AC36-DE9FB23DE93B}" dt="2024-09-22T23:08:26.228" v="4111" actId="20577"/>
          <ac:spMkLst>
            <pc:docMk/>
            <pc:sldMk cId="1153119053" sldId="336"/>
            <ac:spMk id="3" creationId="{F15AC09A-5841-1A4E-9094-6A161584CA56}"/>
          </ac:spMkLst>
        </pc:spChg>
      </pc:sldChg>
      <pc:sldChg chg="modSp new mod ord">
        <pc:chgData name="Sergio Pérez Monasterio" userId="f0cfa82b-f6b7-41bf-ae8c-adbe312f8aa9" providerId="ADAL" clId="{1DBD58C6-2236-490C-AC36-DE9FB23DE93B}" dt="2024-09-22T23:13:26.483" v="4116"/>
        <pc:sldMkLst>
          <pc:docMk/>
          <pc:sldMk cId="2506047682" sldId="337"/>
        </pc:sldMkLst>
        <pc:spChg chg="mod">
          <ac:chgData name="Sergio Pérez Monasterio" userId="f0cfa82b-f6b7-41bf-ae8c-adbe312f8aa9" providerId="ADAL" clId="{1DBD58C6-2236-490C-AC36-DE9FB23DE93B}" dt="2024-09-22T23:12:57.620" v="4113"/>
          <ac:spMkLst>
            <pc:docMk/>
            <pc:sldMk cId="2506047682" sldId="337"/>
            <ac:spMk id="2" creationId="{B8FAB500-E366-660F-D34D-09E2F6B65FB7}"/>
          </ac:spMkLst>
        </pc:spChg>
        <pc:spChg chg="mod">
          <ac:chgData name="Sergio Pérez Monasterio" userId="f0cfa82b-f6b7-41bf-ae8c-adbe312f8aa9" providerId="ADAL" clId="{1DBD58C6-2236-490C-AC36-DE9FB23DE93B}" dt="2024-09-22T23:13:16.073" v="4114"/>
          <ac:spMkLst>
            <pc:docMk/>
            <pc:sldMk cId="2506047682" sldId="337"/>
            <ac:spMk id="3" creationId="{436FC8F4-5F18-C067-C5F3-3A7B9283F924}"/>
          </ac:spMkLst>
        </pc:spChg>
      </pc:sldChg>
      <pc:sldChg chg="modSp new del mod">
        <pc:chgData name="Sergio Pérez Monasterio" userId="f0cfa82b-f6b7-41bf-ae8c-adbe312f8aa9" providerId="ADAL" clId="{1DBD58C6-2236-490C-AC36-DE9FB23DE93B}" dt="2024-09-24T13:25:20.771" v="5042" actId="47"/>
        <pc:sldMkLst>
          <pc:docMk/>
          <pc:sldMk cId="1486274782" sldId="338"/>
        </pc:sldMkLst>
        <pc:spChg chg="mod">
          <ac:chgData name="Sergio Pérez Monasterio" userId="f0cfa82b-f6b7-41bf-ae8c-adbe312f8aa9" providerId="ADAL" clId="{1DBD58C6-2236-490C-AC36-DE9FB23DE93B}" dt="2024-09-22T23:13:34.083" v="4120"/>
          <ac:spMkLst>
            <pc:docMk/>
            <pc:sldMk cId="1486274782" sldId="338"/>
            <ac:spMk id="2" creationId="{A609674C-15DF-401E-AC5F-9727D20BB9FA}"/>
          </ac:spMkLst>
        </pc:spChg>
        <pc:spChg chg="mod">
          <ac:chgData name="Sergio Pérez Monasterio" userId="f0cfa82b-f6b7-41bf-ae8c-adbe312f8aa9" providerId="ADAL" clId="{1DBD58C6-2236-490C-AC36-DE9FB23DE93B}" dt="2024-09-22T23:13:56.128" v="4128" actId="27636"/>
          <ac:spMkLst>
            <pc:docMk/>
            <pc:sldMk cId="1486274782" sldId="338"/>
            <ac:spMk id="3" creationId="{C6A7E1DC-9E31-40A3-60DE-AF3A2968BAC6}"/>
          </ac:spMkLst>
        </pc:spChg>
      </pc:sldChg>
      <pc:sldChg chg="modSp new del mod">
        <pc:chgData name="Sergio Pérez Monasterio" userId="f0cfa82b-f6b7-41bf-ae8c-adbe312f8aa9" providerId="ADAL" clId="{1DBD58C6-2236-490C-AC36-DE9FB23DE93B}" dt="2024-09-24T13:25:31.679" v="5043" actId="47"/>
        <pc:sldMkLst>
          <pc:docMk/>
          <pc:sldMk cId="2300226511" sldId="339"/>
        </pc:sldMkLst>
        <pc:spChg chg="mod">
          <ac:chgData name="Sergio Pérez Monasterio" userId="f0cfa82b-f6b7-41bf-ae8c-adbe312f8aa9" providerId="ADAL" clId="{1DBD58C6-2236-490C-AC36-DE9FB23DE93B}" dt="2024-09-22T23:16:44.882" v="4132"/>
          <ac:spMkLst>
            <pc:docMk/>
            <pc:sldMk cId="2300226511" sldId="339"/>
            <ac:spMk id="3" creationId="{C37D526E-E088-3ED7-A1AF-1E54680CE7EA}"/>
          </ac:spMkLst>
        </pc:spChg>
      </pc:sldChg>
      <pc:sldChg chg="modSp new del mod">
        <pc:chgData name="Sergio Pérez Monasterio" userId="f0cfa82b-f6b7-41bf-ae8c-adbe312f8aa9" providerId="ADAL" clId="{1DBD58C6-2236-490C-AC36-DE9FB23DE93B}" dt="2024-09-24T13:25:33.096" v="5044" actId="47"/>
        <pc:sldMkLst>
          <pc:docMk/>
          <pc:sldMk cId="2335329192" sldId="340"/>
        </pc:sldMkLst>
        <pc:spChg chg="mod">
          <ac:chgData name="Sergio Pérez Monasterio" userId="f0cfa82b-f6b7-41bf-ae8c-adbe312f8aa9" providerId="ADAL" clId="{1DBD58C6-2236-490C-AC36-DE9FB23DE93B}" dt="2024-09-22T23:17:06.230" v="4135" actId="27636"/>
          <ac:spMkLst>
            <pc:docMk/>
            <pc:sldMk cId="2335329192" sldId="340"/>
            <ac:spMk id="3" creationId="{A353FC56-FFE7-DEF7-EC25-50F21E95CA43}"/>
          </ac:spMkLst>
        </pc:spChg>
      </pc:sldChg>
      <pc:sldChg chg="modSp new mod ord">
        <pc:chgData name="Sergio Pérez Monasterio" userId="f0cfa82b-f6b7-41bf-ae8c-adbe312f8aa9" providerId="ADAL" clId="{1DBD58C6-2236-490C-AC36-DE9FB23DE93B}" dt="2024-09-24T12:10:00.707" v="4784" actId="313"/>
        <pc:sldMkLst>
          <pc:docMk/>
          <pc:sldMk cId="1733995145" sldId="341"/>
        </pc:sldMkLst>
        <pc:spChg chg="mod">
          <ac:chgData name="Sergio Pérez Monasterio" userId="f0cfa82b-f6b7-41bf-ae8c-adbe312f8aa9" providerId="ADAL" clId="{1DBD58C6-2236-490C-AC36-DE9FB23DE93B}" dt="2024-09-24T12:10:00.707" v="4784" actId="313"/>
          <ac:spMkLst>
            <pc:docMk/>
            <pc:sldMk cId="1733995145" sldId="341"/>
            <ac:spMk id="2" creationId="{A5C450C7-A78F-DE52-791A-E2675AC26926}"/>
          </ac:spMkLst>
        </pc:spChg>
        <pc:spChg chg="mod">
          <ac:chgData name="Sergio Pérez Monasterio" userId="f0cfa82b-f6b7-41bf-ae8c-adbe312f8aa9" providerId="ADAL" clId="{1DBD58C6-2236-490C-AC36-DE9FB23DE93B}" dt="2024-09-24T03:11:55.906" v="4471" actId="20577"/>
          <ac:spMkLst>
            <pc:docMk/>
            <pc:sldMk cId="1733995145" sldId="341"/>
            <ac:spMk id="3" creationId="{9EADAAB5-142D-3F37-76BC-39C4C5C8DD45}"/>
          </ac:spMkLst>
        </pc:spChg>
      </pc:sldChg>
      <pc:sldChg chg="addSp delSp modSp new mod ord">
        <pc:chgData name="Sergio Pérez Monasterio" userId="f0cfa82b-f6b7-41bf-ae8c-adbe312f8aa9" providerId="ADAL" clId="{1DBD58C6-2236-490C-AC36-DE9FB23DE93B}" dt="2024-09-24T12:08:37.649" v="4783"/>
        <pc:sldMkLst>
          <pc:docMk/>
          <pc:sldMk cId="2736419380" sldId="342"/>
        </pc:sldMkLst>
        <pc:spChg chg="mod">
          <ac:chgData name="Sergio Pérez Monasterio" userId="f0cfa82b-f6b7-41bf-ae8c-adbe312f8aa9" providerId="ADAL" clId="{1DBD58C6-2236-490C-AC36-DE9FB23DE93B}" dt="2024-09-24T03:41:07.360" v="4570"/>
          <ac:spMkLst>
            <pc:docMk/>
            <pc:sldMk cId="2736419380" sldId="342"/>
            <ac:spMk id="2" creationId="{BFCDB0F9-39C5-F0EE-BF82-DF423F183AFF}"/>
          </ac:spMkLst>
        </pc:spChg>
        <pc:spChg chg="add del mod">
          <ac:chgData name="Sergio Pérez Monasterio" userId="f0cfa82b-f6b7-41bf-ae8c-adbe312f8aa9" providerId="ADAL" clId="{1DBD58C6-2236-490C-AC36-DE9FB23DE93B}" dt="2024-09-24T04:23:47.319" v="4706" actId="113"/>
          <ac:spMkLst>
            <pc:docMk/>
            <pc:sldMk cId="2736419380" sldId="342"/>
            <ac:spMk id="3" creationId="{61119724-9E72-50E7-839E-71FBE4B756CD}"/>
          </ac:spMkLst>
        </pc:spChg>
        <pc:spChg chg="add del mod">
          <ac:chgData name="Sergio Pérez Monasterio" userId="f0cfa82b-f6b7-41bf-ae8c-adbe312f8aa9" providerId="ADAL" clId="{1DBD58C6-2236-490C-AC36-DE9FB23DE93B}" dt="2024-09-24T03:23:53.920" v="4537" actId="478"/>
          <ac:spMkLst>
            <pc:docMk/>
            <pc:sldMk cId="2736419380" sldId="342"/>
            <ac:spMk id="5" creationId="{40B59128-C2DB-5721-4B09-DEF514060B7A}"/>
          </ac:spMkLst>
        </pc:spChg>
        <pc:spChg chg="add del">
          <ac:chgData name="Sergio Pérez Monasterio" userId="f0cfa82b-f6b7-41bf-ae8c-adbe312f8aa9" providerId="ADAL" clId="{1DBD58C6-2236-490C-AC36-DE9FB23DE93B}" dt="2024-09-24T03:44:16.768" v="4572" actId="22"/>
          <ac:spMkLst>
            <pc:docMk/>
            <pc:sldMk cId="2736419380" sldId="342"/>
            <ac:spMk id="7" creationId="{0D8A8487-4A01-124C-65F7-7A3695ABFE64}"/>
          </ac:spMkLst>
        </pc:spChg>
      </pc:sldChg>
      <pc:sldChg chg="addSp delSp modSp new mod ord">
        <pc:chgData name="Sergio Pérez Monasterio" userId="f0cfa82b-f6b7-41bf-ae8c-adbe312f8aa9" providerId="ADAL" clId="{1DBD58C6-2236-490C-AC36-DE9FB23DE93B}" dt="2024-09-24T12:08:37.649" v="4783"/>
        <pc:sldMkLst>
          <pc:docMk/>
          <pc:sldMk cId="1277152583" sldId="343"/>
        </pc:sldMkLst>
        <pc:spChg chg="mod">
          <ac:chgData name="Sergio Pérez Monasterio" userId="f0cfa82b-f6b7-41bf-ae8c-adbe312f8aa9" providerId="ADAL" clId="{1DBD58C6-2236-490C-AC36-DE9FB23DE93B}" dt="2024-09-24T03:44:46.123" v="4583"/>
          <ac:spMkLst>
            <pc:docMk/>
            <pc:sldMk cId="1277152583" sldId="343"/>
            <ac:spMk id="2" creationId="{4D0F937C-3356-68E9-E869-E887BEDF09CA}"/>
          </ac:spMkLst>
        </pc:spChg>
        <pc:spChg chg="mod">
          <ac:chgData name="Sergio Pérez Monasterio" userId="f0cfa82b-f6b7-41bf-ae8c-adbe312f8aa9" providerId="ADAL" clId="{1DBD58C6-2236-490C-AC36-DE9FB23DE93B}" dt="2024-09-24T04:22:16.985" v="4705" actId="20577"/>
          <ac:spMkLst>
            <pc:docMk/>
            <pc:sldMk cId="1277152583" sldId="343"/>
            <ac:spMk id="3" creationId="{94458C35-2BB3-8004-D52D-DA9D3DEDA04B}"/>
          </ac:spMkLst>
        </pc:spChg>
        <pc:picChg chg="add del">
          <ac:chgData name="Sergio Pérez Monasterio" userId="f0cfa82b-f6b7-41bf-ae8c-adbe312f8aa9" providerId="ADAL" clId="{1DBD58C6-2236-490C-AC36-DE9FB23DE93B}" dt="2024-09-24T03:56:14.357" v="4636" actId="22"/>
          <ac:picMkLst>
            <pc:docMk/>
            <pc:sldMk cId="1277152583" sldId="343"/>
            <ac:picMk id="5" creationId="{A79B5BB3-41C4-DE9A-17D0-49217FC53F9A}"/>
          </ac:picMkLst>
        </pc:picChg>
        <pc:picChg chg="add mod">
          <ac:chgData name="Sergio Pérez Monasterio" userId="f0cfa82b-f6b7-41bf-ae8c-adbe312f8aa9" providerId="ADAL" clId="{1DBD58C6-2236-490C-AC36-DE9FB23DE93B}" dt="2024-09-24T04:21:03.878" v="4689" actId="1076"/>
          <ac:picMkLst>
            <pc:docMk/>
            <pc:sldMk cId="1277152583" sldId="343"/>
            <ac:picMk id="7" creationId="{24582DDC-0208-67FD-CCA7-2C5340969393}"/>
          </ac:picMkLst>
        </pc:picChg>
      </pc:sldChg>
      <pc:sldChg chg="addSp modSp new mod ord">
        <pc:chgData name="Sergio Pérez Monasterio" userId="f0cfa82b-f6b7-41bf-ae8c-adbe312f8aa9" providerId="ADAL" clId="{1DBD58C6-2236-490C-AC36-DE9FB23DE93B}" dt="2024-09-24T12:08:37.649" v="4783"/>
        <pc:sldMkLst>
          <pc:docMk/>
          <pc:sldMk cId="1375073363" sldId="344"/>
        </pc:sldMkLst>
        <pc:spChg chg="mod">
          <ac:chgData name="Sergio Pérez Monasterio" userId="f0cfa82b-f6b7-41bf-ae8c-adbe312f8aa9" providerId="ADAL" clId="{1DBD58C6-2236-490C-AC36-DE9FB23DE93B}" dt="2024-09-24T03:57:08.297" v="4646"/>
          <ac:spMkLst>
            <pc:docMk/>
            <pc:sldMk cId="1375073363" sldId="344"/>
            <ac:spMk id="2" creationId="{76C719AF-DAD8-6F5A-4A79-A31B37297109}"/>
          </ac:spMkLst>
        </pc:spChg>
        <pc:spChg chg="mod">
          <ac:chgData name="Sergio Pérez Monasterio" userId="f0cfa82b-f6b7-41bf-ae8c-adbe312f8aa9" providerId="ADAL" clId="{1DBD58C6-2236-490C-AC36-DE9FB23DE93B}" dt="2024-09-24T04:24:46.806" v="4723" actId="33524"/>
          <ac:spMkLst>
            <pc:docMk/>
            <pc:sldMk cId="1375073363" sldId="344"/>
            <ac:spMk id="3" creationId="{5006DD92-3B54-DB87-79E4-18FEA2F97862}"/>
          </ac:spMkLst>
        </pc:spChg>
        <pc:picChg chg="add mod modCrop">
          <ac:chgData name="Sergio Pérez Monasterio" userId="f0cfa82b-f6b7-41bf-ae8c-adbe312f8aa9" providerId="ADAL" clId="{1DBD58C6-2236-490C-AC36-DE9FB23DE93B}" dt="2024-09-24T04:25:33.665" v="4725" actId="1076"/>
          <ac:picMkLst>
            <pc:docMk/>
            <pc:sldMk cId="1375073363" sldId="344"/>
            <ac:picMk id="5" creationId="{9751DB0F-B9E3-D34A-FF72-168B0D5FDBF8}"/>
          </ac:picMkLst>
        </pc:picChg>
      </pc:sldChg>
      <pc:sldChg chg="addSp delSp modSp new mod ord">
        <pc:chgData name="Sergio Pérez Monasterio" userId="f0cfa82b-f6b7-41bf-ae8c-adbe312f8aa9" providerId="ADAL" clId="{1DBD58C6-2236-490C-AC36-DE9FB23DE93B}" dt="2024-09-24T12:08:37.649" v="4783"/>
        <pc:sldMkLst>
          <pc:docMk/>
          <pc:sldMk cId="4020534917" sldId="345"/>
        </pc:sldMkLst>
        <pc:spChg chg="mod">
          <ac:chgData name="Sergio Pérez Monasterio" userId="f0cfa82b-f6b7-41bf-ae8c-adbe312f8aa9" providerId="ADAL" clId="{1DBD58C6-2236-490C-AC36-DE9FB23DE93B}" dt="2024-09-24T03:57:57.774" v="4651" actId="20577"/>
          <ac:spMkLst>
            <pc:docMk/>
            <pc:sldMk cId="4020534917" sldId="345"/>
            <ac:spMk id="2" creationId="{35371B40-47B3-6517-9880-EAF739730334}"/>
          </ac:spMkLst>
        </pc:spChg>
        <pc:spChg chg="del">
          <ac:chgData name="Sergio Pérez Monasterio" userId="f0cfa82b-f6b7-41bf-ae8c-adbe312f8aa9" providerId="ADAL" clId="{1DBD58C6-2236-490C-AC36-DE9FB23DE93B}" dt="2024-09-24T03:57:45.542" v="4649" actId="22"/>
          <ac:spMkLst>
            <pc:docMk/>
            <pc:sldMk cId="4020534917" sldId="345"/>
            <ac:spMk id="3" creationId="{09F69803-BE12-667D-CCA5-18B6743DA5F4}"/>
          </ac:spMkLst>
        </pc:spChg>
        <pc:picChg chg="add mod ord">
          <ac:chgData name="Sergio Pérez Monasterio" userId="f0cfa82b-f6b7-41bf-ae8c-adbe312f8aa9" providerId="ADAL" clId="{1DBD58C6-2236-490C-AC36-DE9FB23DE93B}" dt="2024-09-24T04:27:59.675" v="4726" actId="1076"/>
          <ac:picMkLst>
            <pc:docMk/>
            <pc:sldMk cId="4020534917" sldId="345"/>
            <ac:picMk id="5" creationId="{2D2B4145-823C-C8B4-3D1F-B69CBAB047AA}"/>
          </ac:picMkLst>
        </pc:picChg>
      </pc:sldChg>
      <pc:sldChg chg="addSp delSp modSp new del mod">
        <pc:chgData name="Sergio Pérez Monasterio" userId="f0cfa82b-f6b7-41bf-ae8c-adbe312f8aa9" providerId="ADAL" clId="{1DBD58C6-2236-490C-AC36-DE9FB23DE93B}" dt="2024-09-24T05:01:32.208" v="4767" actId="47"/>
        <pc:sldMkLst>
          <pc:docMk/>
          <pc:sldMk cId="3678668089" sldId="346"/>
        </pc:sldMkLst>
        <pc:spChg chg="mod">
          <ac:chgData name="Sergio Pérez Monasterio" userId="f0cfa82b-f6b7-41bf-ae8c-adbe312f8aa9" providerId="ADAL" clId="{1DBD58C6-2236-490C-AC36-DE9FB23DE93B}" dt="2024-09-24T04:45:59.132" v="4741" actId="20577"/>
          <ac:spMkLst>
            <pc:docMk/>
            <pc:sldMk cId="3678668089" sldId="346"/>
            <ac:spMk id="2" creationId="{40277DC1-70F7-AEF5-2245-E3A6EBE5EBA6}"/>
          </ac:spMkLst>
        </pc:spChg>
        <pc:spChg chg="del">
          <ac:chgData name="Sergio Pérez Monasterio" userId="f0cfa82b-f6b7-41bf-ae8c-adbe312f8aa9" providerId="ADAL" clId="{1DBD58C6-2236-490C-AC36-DE9FB23DE93B}" dt="2024-09-24T04:45:48.736" v="4738" actId="22"/>
          <ac:spMkLst>
            <pc:docMk/>
            <pc:sldMk cId="3678668089" sldId="346"/>
            <ac:spMk id="3" creationId="{19AD02F9-6C8F-FC68-4552-FCB948DE5FB1}"/>
          </ac:spMkLst>
        </pc:spChg>
        <pc:picChg chg="add mod ord">
          <ac:chgData name="Sergio Pérez Monasterio" userId="f0cfa82b-f6b7-41bf-ae8c-adbe312f8aa9" providerId="ADAL" clId="{1DBD58C6-2236-490C-AC36-DE9FB23DE93B}" dt="2024-09-24T04:45:50.546" v="4739" actId="1076"/>
          <ac:picMkLst>
            <pc:docMk/>
            <pc:sldMk cId="3678668089" sldId="346"/>
            <ac:picMk id="5" creationId="{699EA58D-A9C0-1880-4E72-2F1F80AF9782}"/>
          </ac:picMkLst>
        </pc:picChg>
      </pc:sldChg>
      <pc:sldChg chg="addSp delSp modSp new mod">
        <pc:chgData name="Sergio Pérez Monasterio" userId="f0cfa82b-f6b7-41bf-ae8c-adbe312f8aa9" providerId="ADAL" clId="{1DBD58C6-2236-490C-AC36-DE9FB23DE93B}" dt="2024-09-24T04:52:13.973" v="4766" actId="22"/>
        <pc:sldMkLst>
          <pc:docMk/>
          <pc:sldMk cId="1279377104" sldId="347"/>
        </pc:sldMkLst>
        <pc:spChg chg="mod">
          <ac:chgData name="Sergio Pérez Monasterio" userId="f0cfa82b-f6b7-41bf-ae8c-adbe312f8aa9" providerId="ADAL" clId="{1DBD58C6-2236-490C-AC36-DE9FB23DE93B}" dt="2024-09-24T04:52:12.641" v="4765" actId="313"/>
          <ac:spMkLst>
            <pc:docMk/>
            <pc:sldMk cId="1279377104" sldId="347"/>
            <ac:spMk id="2" creationId="{E544C904-42E5-7957-EE43-F35D507CA28D}"/>
          </ac:spMkLst>
        </pc:spChg>
        <pc:spChg chg="add del mod">
          <ac:chgData name="Sergio Pérez Monasterio" userId="f0cfa82b-f6b7-41bf-ae8c-adbe312f8aa9" providerId="ADAL" clId="{1DBD58C6-2236-490C-AC36-DE9FB23DE93B}" dt="2024-09-24T04:52:13.973" v="4766" actId="22"/>
          <ac:spMkLst>
            <pc:docMk/>
            <pc:sldMk cId="1279377104" sldId="347"/>
            <ac:spMk id="3" creationId="{CF74D528-02D2-2874-1B79-5DB9DC71E358}"/>
          </ac:spMkLst>
        </pc:spChg>
        <pc:picChg chg="add del mod ord">
          <ac:chgData name="Sergio Pérez Monasterio" userId="f0cfa82b-f6b7-41bf-ae8c-adbe312f8aa9" providerId="ADAL" clId="{1DBD58C6-2236-490C-AC36-DE9FB23DE93B}" dt="2024-09-24T04:50:55.031" v="4760" actId="22"/>
          <ac:picMkLst>
            <pc:docMk/>
            <pc:sldMk cId="1279377104" sldId="347"/>
            <ac:picMk id="5" creationId="{B456F475-2CFB-967C-B8A0-EC859EF86D96}"/>
          </ac:picMkLst>
        </pc:picChg>
        <pc:picChg chg="add mod ord">
          <ac:chgData name="Sergio Pérez Monasterio" userId="f0cfa82b-f6b7-41bf-ae8c-adbe312f8aa9" providerId="ADAL" clId="{1DBD58C6-2236-490C-AC36-DE9FB23DE93B}" dt="2024-09-24T04:52:13.973" v="4766" actId="22"/>
          <ac:picMkLst>
            <pc:docMk/>
            <pc:sldMk cId="1279377104" sldId="347"/>
            <ac:picMk id="7" creationId="{03CC445A-D383-34B6-B562-1A3EE3BDED3F}"/>
          </ac:picMkLst>
        </pc:picChg>
      </pc:sldChg>
      <pc:sldChg chg="modSp new add del mod">
        <pc:chgData name="Sergio Pérez Monasterio" userId="f0cfa82b-f6b7-41bf-ae8c-adbe312f8aa9" providerId="ADAL" clId="{1DBD58C6-2236-490C-AC36-DE9FB23DE93B}" dt="2024-09-24T05:11:47.730" v="4780"/>
        <pc:sldMkLst>
          <pc:docMk/>
          <pc:sldMk cId="3702785348" sldId="348"/>
        </pc:sldMkLst>
        <pc:spChg chg="mod">
          <ac:chgData name="Sergio Pérez Monasterio" userId="f0cfa82b-f6b7-41bf-ae8c-adbe312f8aa9" providerId="ADAL" clId="{1DBD58C6-2236-490C-AC36-DE9FB23DE93B}" dt="2024-09-24T05:11:47.730" v="4780"/>
          <ac:spMkLst>
            <pc:docMk/>
            <pc:sldMk cId="3702785348" sldId="348"/>
            <ac:spMk id="2" creationId="{1141A4D3-1988-6ECA-D916-8D2899F84F20}"/>
          </ac:spMkLst>
        </pc:spChg>
      </pc:sldChg>
      <pc:sldChg chg="delSp modSp new mod">
        <pc:chgData name="Sergio Pérez Monasterio" userId="f0cfa82b-f6b7-41bf-ae8c-adbe312f8aa9" providerId="ADAL" clId="{1DBD58C6-2236-490C-AC36-DE9FB23DE93B}" dt="2024-09-24T12:51:27.993" v="4879" actId="20577"/>
        <pc:sldMkLst>
          <pc:docMk/>
          <pc:sldMk cId="3817699913" sldId="349"/>
        </pc:sldMkLst>
        <pc:spChg chg="del">
          <ac:chgData name="Sergio Pérez Monasterio" userId="f0cfa82b-f6b7-41bf-ae8c-adbe312f8aa9" providerId="ADAL" clId="{1DBD58C6-2236-490C-AC36-DE9FB23DE93B}" dt="2024-09-24T12:49:43.352" v="4844" actId="478"/>
          <ac:spMkLst>
            <pc:docMk/>
            <pc:sldMk cId="3817699913" sldId="349"/>
            <ac:spMk id="2" creationId="{594FCAA8-E924-2089-AD69-F3D98A0EB4E2}"/>
          </ac:spMkLst>
        </pc:spChg>
        <pc:spChg chg="mod">
          <ac:chgData name="Sergio Pérez Monasterio" userId="f0cfa82b-f6b7-41bf-ae8c-adbe312f8aa9" providerId="ADAL" clId="{1DBD58C6-2236-490C-AC36-DE9FB23DE93B}" dt="2024-09-24T12:51:27.993" v="4879" actId="20577"/>
          <ac:spMkLst>
            <pc:docMk/>
            <pc:sldMk cId="3817699913" sldId="349"/>
            <ac:spMk id="3" creationId="{586893C2-EBC8-5E30-C3C3-B569CBAB30C5}"/>
          </ac:spMkLst>
        </pc:spChg>
      </pc:sldChg>
      <pc:sldChg chg="modSp new del mod">
        <pc:chgData name="Sergio Pérez Monasterio" userId="f0cfa82b-f6b7-41bf-ae8c-adbe312f8aa9" providerId="ADAL" clId="{1DBD58C6-2236-490C-AC36-DE9FB23DE93B}" dt="2024-09-24T13:02:26.674" v="4940" actId="47"/>
        <pc:sldMkLst>
          <pc:docMk/>
          <pc:sldMk cId="841989118" sldId="350"/>
        </pc:sldMkLst>
        <pc:spChg chg="mod">
          <ac:chgData name="Sergio Pérez Monasterio" userId="f0cfa82b-f6b7-41bf-ae8c-adbe312f8aa9" providerId="ADAL" clId="{1DBD58C6-2236-490C-AC36-DE9FB23DE93B}" dt="2024-09-24T13:02:00.720" v="4939" actId="21"/>
          <ac:spMkLst>
            <pc:docMk/>
            <pc:sldMk cId="841989118" sldId="350"/>
            <ac:spMk id="3" creationId="{D24740C8-2E7B-B2F7-1487-3063C8FFECDF}"/>
          </ac:spMkLst>
        </pc:spChg>
      </pc:sldChg>
    </pc:docChg>
  </pc:docChgLst>
  <pc:docChgLst>
    <pc:chgData name="Perez Monasterio, Sergio Eduardo" userId="d813115a-538b-449d-99d3-c3d25ae53b7e" providerId="ADAL" clId="{1775DD0D-8BFD-414C-B713-B719277E0E09}"/>
    <pc:docChg chg="modSld">
      <pc:chgData name="Perez Monasterio, Sergio Eduardo" userId="d813115a-538b-449d-99d3-c3d25ae53b7e" providerId="ADAL" clId="{1775DD0D-8BFD-414C-B713-B719277E0E09}" dt="2024-09-24T14:18:27.379" v="1" actId="20577"/>
      <pc:docMkLst>
        <pc:docMk/>
      </pc:docMkLst>
      <pc:sldChg chg="modSp mod">
        <pc:chgData name="Perez Monasterio, Sergio Eduardo" userId="d813115a-538b-449d-99d3-c3d25ae53b7e" providerId="ADAL" clId="{1775DD0D-8BFD-414C-B713-B719277E0E09}" dt="2024-09-24T14:18:27.379" v="1" actId="20577"/>
        <pc:sldMkLst>
          <pc:docMk/>
          <pc:sldMk cId="1181170521" sldId="299"/>
        </pc:sldMkLst>
        <pc:spChg chg="mod">
          <ac:chgData name="Perez Monasterio, Sergio Eduardo" userId="d813115a-538b-449d-99d3-c3d25ae53b7e" providerId="ADAL" clId="{1775DD0D-8BFD-414C-B713-B719277E0E09}" dt="2024-09-24T14:18:27.379" v="1" actId="20577"/>
          <ac:spMkLst>
            <pc:docMk/>
            <pc:sldMk cId="1181170521" sldId="299"/>
            <ac:spMk id="3" creationId="{0DA14F71-9111-A31C-EEB1-7A3D612B9D34}"/>
          </ac:spMkLst>
        </pc:spChg>
      </pc:sldChg>
    </pc:docChg>
  </pc:docChgLst>
  <pc:docChgLst>
    <pc:chgData name="Sergio Pérez Monasterio" userId="f0cfa82b-f6b7-41bf-ae8c-adbe312f8aa9" providerId="ADAL" clId="{914B26B0-DC14-4A89-8772-E2769BCA88B3}"/>
    <pc:docChg chg="undo redo custSel addSld delSld modSld sldOrd">
      <pc:chgData name="Sergio Pérez Monasterio" userId="f0cfa82b-f6b7-41bf-ae8c-adbe312f8aa9" providerId="ADAL" clId="{914B26B0-DC14-4A89-8772-E2769BCA88B3}" dt="2024-08-25T00:46:35.715" v="236" actId="680"/>
      <pc:docMkLst>
        <pc:docMk/>
      </pc:docMkLst>
      <pc:sldChg chg="modSp mod">
        <pc:chgData name="Sergio Pérez Monasterio" userId="f0cfa82b-f6b7-41bf-ae8c-adbe312f8aa9" providerId="ADAL" clId="{914B26B0-DC14-4A89-8772-E2769BCA88B3}" dt="2024-08-24T22:54:08.028" v="76" actId="20577"/>
        <pc:sldMkLst>
          <pc:docMk/>
          <pc:sldMk cId="1657328016" sldId="257"/>
        </pc:sldMkLst>
        <pc:spChg chg="mod">
          <ac:chgData name="Sergio Pérez Monasterio" userId="f0cfa82b-f6b7-41bf-ae8c-adbe312f8aa9" providerId="ADAL" clId="{914B26B0-DC14-4A89-8772-E2769BCA88B3}" dt="2024-08-24T22:52:55.165" v="74" actId="20577"/>
          <ac:spMkLst>
            <pc:docMk/>
            <pc:sldMk cId="1657328016" sldId="257"/>
            <ac:spMk id="2" creationId="{B3545187-2206-D895-41EF-BDA6386241E3}"/>
          </ac:spMkLst>
        </pc:spChg>
        <pc:spChg chg="mod">
          <ac:chgData name="Sergio Pérez Monasterio" userId="f0cfa82b-f6b7-41bf-ae8c-adbe312f8aa9" providerId="ADAL" clId="{914B26B0-DC14-4A89-8772-E2769BCA88B3}" dt="2024-08-24T22:54:08.028" v="76" actId="20577"/>
          <ac:spMkLst>
            <pc:docMk/>
            <pc:sldMk cId="1657328016" sldId="257"/>
            <ac:spMk id="3" creationId="{42048063-8349-6425-C4AB-C08229DBADFC}"/>
          </ac:spMkLst>
        </pc:spChg>
      </pc:sldChg>
      <pc:sldChg chg="add del">
        <pc:chgData name="Sergio Pérez Monasterio" userId="f0cfa82b-f6b7-41bf-ae8c-adbe312f8aa9" providerId="ADAL" clId="{914B26B0-DC14-4A89-8772-E2769BCA88B3}" dt="2024-08-24T22:34:33.835" v="22" actId="47"/>
        <pc:sldMkLst>
          <pc:docMk/>
          <pc:sldMk cId="3920084353" sldId="258"/>
        </pc:sldMkLst>
      </pc:sldChg>
      <pc:sldChg chg="modSp mod ord">
        <pc:chgData name="Sergio Pérez Monasterio" userId="f0cfa82b-f6b7-41bf-ae8c-adbe312f8aa9" providerId="ADAL" clId="{914B26B0-DC14-4A89-8772-E2769BCA88B3}" dt="2024-08-24T23:00:55.976" v="78"/>
        <pc:sldMkLst>
          <pc:docMk/>
          <pc:sldMk cId="2108177610" sldId="259"/>
        </pc:sldMkLst>
        <pc:spChg chg="mod">
          <ac:chgData name="Sergio Pérez Monasterio" userId="f0cfa82b-f6b7-41bf-ae8c-adbe312f8aa9" providerId="ADAL" clId="{914B26B0-DC14-4A89-8772-E2769BCA88B3}" dt="2024-08-24T22:49:29.415" v="50" actId="20577"/>
          <ac:spMkLst>
            <pc:docMk/>
            <pc:sldMk cId="2108177610" sldId="259"/>
            <ac:spMk id="2" creationId="{62B785A9-440E-8E0B-5431-FF3DF994E0DC}"/>
          </ac:spMkLst>
        </pc:spChg>
        <pc:spChg chg="mod">
          <ac:chgData name="Sergio Pérez Monasterio" userId="f0cfa82b-f6b7-41bf-ae8c-adbe312f8aa9" providerId="ADAL" clId="{914B26B0-DC14-4A89-8772-E2769BCA88B3}" dt="2024-08-24T22:49:13.404" v="44" actId="5793"/>
          <ac:spMkLst>
            <pc:docMk/>
            <pc:sldMk cId="2108177610" sldId="259"/>
            <ac:spMk id="3" creationId="{99AA97A9-54ED-DBD8-680A-B8E703D5A3E3}"/>
          </ac:spMkLst>
        </pc:spChg>
      </pc:sldChg>
      <pc:sldChg chg="modSp mod">
        <pc:chgData name="Sergio Pérez Monasterio" userId="f0cfa82b-f6b7-41bf-ae8c-adbe312f8aa9" providerId="ADAL" clId="{914B26B0-DC14-4A89-8772-E2769BCA88B3}" dt="2024-08-25T00:23:22.035" v="192" actId="27636"/>
        <pc:sldMkLst>
          <pc:docMk/>
          <pc:sldMk cId="205808321" sldId="260"/>
        </pc:sldMkLst>
        <pc:spChg chg="mod">
          <ac:chgData name="Sergio Pérez Monasterio" userId="f0cfa82b-f6b7-41bf-ae8c-adbe312f8aa9" providerId="ADAL" clId="{914B26B0-DC14-4A89-8772-E2769BCA88B3}" dt="2024-08-25T00:23:22.035" v="192" actId="27636"/>
          <ac:spMkLst>
            <pc:docMk/>
            <pc:sldMk cId="205808321" sldId="260"/>
            <ac:spMk id="3" creationId="{199CE111-3B17-0970-DF6F-31DC7BCFE07C}"/>
          </ac:spMkLst>
        </pc:spChg>
      </pc:sldChg>
      <pc:sldChg chg="modSp mod">
        <pc:chgData name="Sergio Pérez Monasterio" userId="f0cfa82b-f6b7-41bf-ae8c-adbe312f8aa9" providerId="ADAL" clId="{914B26B0-DC14-4A89-8772-E2769BCA88B3}" dt="2024-08-25T00:23:37.027" v="194" actId="27636"/>
        <pc:sldMkLst>
          <pc:docMk/>
          <pc:sldMk cId="2862367266" sldId="261"/>
        </pc:sldMkLst>
        <pc:spChg chg="mod">
          <ac:chgData name="Sergio Pérez Monasterio" userId="f0cfa82b-f6b7-41bf-ae8c-adbe312f8aa9" providerId="ADAL" clId="{914B26B0-DC14-4A89-8772-E2769BCA88B3}" dt="2024-08-25T00:23:37.027" v="194" actId="27636"/>
          <ac:spMkLst>
            <pc:docMk/>
            <pc:sldMk cId="2862367266" sldId="261"/>
            <ac:spMk id="3" creationId="{3DDDF8CF-7C09-FCC9-C5E9-EA829AC3C4DC}"/>
          </ac:spMkLst>
        </pc:spChg>
      </pc:sldChg>
      <pc:sldChg chg="modSp new mod ord">
        <pc:chgData name="Sergio Pérez Monasterio" userId="f0cfa82b-f6b7-41bf-ae8c-adbe312f8aa9" providerId="ADAL" clId="{914B26B0-DC14-4A89-8772-E2769BCA88B3}" dt="2024-08-24T22:49:06.152" v="42"/>
        <pc:sldMkLst>
          <pc:docMk/>
          <pc:sldMk cId="1670980027" sldId="262"/>
        </pc:sldMkLst>
        <pc:spChg chg="mod">
          <ac:chgData name="Sergio Pérez Monasterio" userId="f0cfa82b-f6b7-41bf-ae8c-adbe312f8aa9" providerId="ADAL" clId="{914B26B0-DC14-4A89-8772-E2769BCA88B3}" dt="2024-08-24T22:34:59.432" v="24" actId="20577"/>
          <ac:spMkLst>
            <pc:docMk/>
            <pc:sldMk cId="1670980027" sldId="262"/>
            <ac:spMk id="3" creationId="{8E132459-5B26-895F-63BE-FCA02D77513F}"/>
          </ac:spMkLst>
        </pc:spChg>
      </pc:sldChg>
      <pc:sldChg chg="modSp new mod">
        <pc:chgData name="Sergio Pérez Monasterio" userId="f0cfa82b-f6b7-41bf-ae8c-adbe312f8aa9" providerId="ADAL" clId="{914B26B0-DC14-4A89-8772-E2769BCA88B3}" dt="2024-08-24T22:52:09.299" v="57" actId="21"/>
        <pc:sldMkLst>
          <pc:docMk/>
          <pc:sldMk cId="1511372481" sldId="263"/>
        </pc:sldMkLst>
        <pc:spChg chg="mod">
          <ac:chgData name="Sergio Pérez Monasterio" userId="f0cfa82b-f6b7-41bf-ae8c-adbe312f8aa9" providerId="ADAL" clId="{914B26B0-DC14-4A89-8772-E2769BCA88B3}" dt="2024-08-24T22:52:09.299" v="57" actId="21"/>
          <ac:spMkLst>
            <pc:docMk/>
            <pc:sldMk cId="1511372481" sldId="263"/>
            <ac:spMk id="3" creationId="{55321740-491A-CD1F-3C68-3891F6A7432E}"/>
          </ac:spMkLst>
        </pc:spChg>
      </pc:sldChg>
      <pc:sldChg chg="modSp new mod">
        <pc:chgData name="Sergio Pérez Monasterio" userId="f0cfa82b-f6b7-41bf-ae8c-adbe312f8aa9" providerId="ADAL" clId="{914B26B0-DC14-4A89-8772-E2769BCA88B3}" dt="2024-08-24T23:10:39.602" v="92" actId="27636"/>
        <pc:sldMkLst>
          <pc:docMk/>
          <pc:sldMk cId="1595974086" sldId="264"/>
        </pc:sldMkLst>
        <pc:spChg chg="mod">
          <ac:chgData name="Sergio Pérez Monasterio" userId="f0cfa82b-f6b7-41bf-ae8c-adbe312f8aa9" providerId="ADAL" clId="{914B26B0-DC14-4A89-8772-E2769BCA88B3}" dt="2024-08-24T23:10:39.602" v="92" actId="27636"/>
          <ac:spMkLst>
            <pc:docMk/>
            <pc:sldMk cId="1595974086" sldId="264"/>
            <ac:spMk id="3" creationId="{B2B37B6A-0E2F-9611-3948-A2054A5258AF}"/>
          </ac:spMkLst>
        </pc:spChg>
      </pc:sldChg>
      <pc:sldChg chg="modSp new mod">
        <pc:chgData name="Sergio Pérez Monasterio" userId="f0cfa82b-f6b7-41bf-ae8c-adbe312f8aa9" providerId="ADAL" clId="{914B26B0-DC14-4A89-8772-E2769BCA88B3}" dt="2024-08-24T23:12:50.057" v="103" actId="113"/>
        <pc:sldMkLst>
          <pc:docMk/>
          <pc:sldMk cId="2504021164" sldId="265"/>
        </pc:sldMkLst>
        <pc:spChg chg="mod">
          <ac:chgData name="Sergio Pérez Monasterio" userId="f0cfa82b-f6b7-41bf-ae8c-adbe312f8aa9" providerId="ADAL" clId="{914B26B0-DC14-4A89-8772-E2769BCA88B3}" dt="2024-08-24T23:12:50.057" v="103" actId="113"/>
          <ac:spMkLst>
            <pc:docMk/>
            <pc:sldMk cId="2504021164" sldId="265"/>
            <ac:spMk id="3" creationId="{B0C14975-D372-33ED-D458-9E14907877BB}"/>
          </ac:spMkLst>
        </pc:spChg>
      </pc:sldChg>
      <pc:sldChg chg="modSp new mod">
        <pc:chgData name="Sergio Pérez Monasterio" userId="f0cfa82b-f6b7-41bf-ae8c-adbe312f8aa9" providerId="ADAL" clId="{914B26B0-DC14-4A89-8772-E2769BCA88B3}" dt="2024-08-24T23:13:37.736" v="106" actId="27636"/>
        <pc:sldMkLst>
          <pc:docMk/>
          <pc:sldMk cId="2746217888" sldId="266"/>
        </pc:sldMkLst>
        <pc:spChg chg="mod">
          <ac:chgData name="Sergio Pérez Monasterio" userId="f0cfa82b-f6b7-41bf-ae8c-adbe312f8aa9" providerId="ADAL" clId="{914B26B0-DC14-4A89-8772-E2769BCA88B3}" dt="2024-08-24T23:13:37.736" v="106" actId="27636"/>
          <ac:spMkLst>
            <pc:docMk/>
            <pc:sldMk cId="2746217888" sldId="266"/>
            <ac:spMk id="3" creationId="{869767F4-79AE-BBD1-0700-DDED13B9ABDC}"/>
          </ac:spMkLst>
        </pc:spChg>
      </pc:sldChg>
      <pc:sldChg chg="modSp new mod">
        <pc:chgData name="Sergio Pérez Monasterio" userId="f0cfa82b-f6b7-41bf-ae8c-adbe312f8aa9" providerId="ADAL" clId="{914B26B0-DC14-4A89-8772-E2769BCA88B3}" dt="2024-08-24T23:13:52.516" v="108"/>
        <pc:sldMkLst>
          <pc:docMk/>
          <pc:sldMk cId="3467502182" sldId="267"/>
        </pc:sldMkLst>
        <pc:spChg chg="mod">
          <ac:chgData name="Sergio Pérez Monasterio" userId="f0cfa82b-f6b7-41bf-ae8c-adbe312f8aa9" providerId="ADAL" clId="{914B26B0-DC14-4A89-8772-E2769BCA88B3}" dt="2024-08-24T23:13:52.516" v="108"/>
          <ac:spMkLst>
            <pc:docMk/>
            <pc:sldMk cId="3467502182" sldId="267"/>
            <ac:spMk id="3" creationId="{A96AFF9E-5ABF-7873-3C9F-AF1E6EEA5364}"/>
          </ac:spMkLst>
        </pc:spChg>
      </pc:sldChg>
      <pc:sldChg chg="modSp new mod">
        <pc:chgData name="Sergio Pérez Monasterio" userId="f0cfa82b-f6b7-41bf-ae8c-adbe312f8aa9" providerId="ADAL" clId="{914B26B0-DC14-4A89-8772-E2769BCA88B3}" dt="2024-08-24T23:27:07.888" v="180"/>
        <pc:sldMkLst>
          <pc:docMk/>
          <pc:sldMk cId="1669428633" sldId="268"/>
        </pc:sldMkLst>
        <pc:spChg chg="mod">
          <ac:chgData name="Sergio Pérez Monasterio" userId="f0cfa82b-f6b7-41bf-ae8c-adbe312f8aa9" providerId="ADAL" clId="{914B26B0-DC14-4A89-8772-E2769BCA88B3}" dt="2024-08-24T23:21:51.422" v="118" actId="20577"/>
          <ac:spMkLst>
            <pc:docMk/>
            <pc:sldMk cId="1669428633" sldId="268"/>
            <ac:spMk id="2" creationId="{69CAF10C-EB73-FC99-5EF9-6C4A3DA82684}"/>
          </ac:spMkLst>
        </pc:spChg>
        <pc:spChg chg="mod">
          <ac:chgData name="Sergio Pérez Monasterio" userId="f0cfa82b-f6b7-41bf-ae8c-adbe312f8aa9" providerId="ADAL" clId="{914B26B0-DC14-4A89-8772-E2769BCA88B3}" dt="2024-08-24T23:27:07.888" v="180"/>
          <ac:spMkLst>
            <pc:docMk/>
            <pc:sldMk cId="1669428633" sldId="268"/>
            <ac:spMk id="3" creationId="{BF37FCED-79D5-1387-A647-5DD170567B9C}"/>
          </ac:spMkLst>
        </pc:spChg>
      </pc:sldChg>
      <pc:sldChg chg="modSp new mod">
        <pc:chgData name="Sergio Pérez Monasterio" userId="f0cfa82b-f6b7-41bf-ae8c-adbe312f8aa9" providerId="ADAL" clId="{914B26B0-DC14-4A89-8772-E2769BCA88B3}" dt="2024-08-24T23:34:56.748" v="190" actId="113"/>
        <pc:sldMkLst>
          <pc:docMk/>
          <pc:sldMk cId="1076780661" sldId="269"/>
        </pc:sldMkLst>
        <pc:spChg chg="mod">
          <ac:chgData name="Sergio Pérez Monasterio" userId="f0cfa82b-f6b7-41bf-ae8c-adbe312f8aa9" providerId="ADAL" clId="{914B26B0-DC14-4A89-8772-E2769BCA88B3}" dt="2024-08-24T23:28:18.688" v="188" actId="20577"/>
          <ac:spMkLst>
            <pc:docMk/>
            <pc:sldMk cId="1076780661" sldId="269"/>
            <ac:spMk id="2" creationId="{CF9E88A2-70D7-46B2-55BA-F9A8BC7D7B95}"/>
          </ac:spMkLst>
        </pc:spChg>
        <pc:spChg chg="mod">
          <ac:chgData name="Sergio Pérez Monasterio" userId="f0cfa82b-f6b7-41bf-ae8c-adbe312f8aa9" providerId="ADAL" clId="{914B26B0-DC14-4A89-8772-E2769BCA88B3}" dt="2024-08-24T23:34:56.748" v="190" actId="113"/>
          <ac:spMkLst>
            <pc:docMk/>
            <pc:sldMk cId="1076780661" sldId="269"/>
            <ac:spMk id="3" creationId="{F1FE99E6-15C2-57E3-A2B8-EDE710AD05A2}"/>
          </ac:spMkLst>
        </pc:spChg>
      </pc:sldChg>
      <pc:sldChg chg="addSp delSp modSp new mod">
        <pc:chgData name="Sergio Pérez Monasterio" userId="f0cfa82b-f6b7-41bf-ae8c-adbe312f8aa9" providerId="ADAL" clId="{914B26B0-DC14-4A89-8772-E2769BCA88B3}" dt="2024-08-25T00:24:54.935" v="202" actId="27636"/>
        <pc:sldMkLst>
          <pc:docMk/>
          <pc:sldMk cId="2722694410" sldId="270"/>
        </pc:sldMkLst>
        <pc:spChg chg="del">
          <ac:chgData name="Sergio Pérez Monasterio" userId="f0cfa82b-f6b7-41bf-ae8c-adbe312f8aa9" providerId="ADAL" clId="{914B26B0-DC14-4A89-8772-E2769BCA88B3}" dt="2024-08-25T00:24:48.722" v="200" actId="478"/>
          <ac:spMkLst>
            <pc:docMk/>
            <pc:sldMk cId="2722694410" sldId="270"/>
            <ac:spMk id="2" creationId="{638137A0-D9B2-8F7B-E410-07B4E54A215D}"/>
          </ac:spMkLst>
        </pc:spChg>
        <pc:spChg chg="mod">
          <ac:chgData name="Sergio Pérez Monasterio" userId="f0cfa82b-f6b7-41bf-ae8c-adbe312f8aa9" providerId="ADAL" clId="{914B26B0-DC14-4A89-8772-E2769BCA88B3}" dt="2024-08-25T00:24:54.935" v="202" actId="27636"/>
          <ac:spMkLst>
            <pc:docMk/>
            <pc:sldMk cId="2722694410" sldId="270"/>
            <ac:spMk id="3" creationId="{6C0D1571-7BD2-E5B3-4E76-2231EE405405}"/>
          </ac:spMkLst>
        </pc:spChg>
        <pc:spChg chg="add del">
          <ac:chgData name="Sergio Pérez Monasterio" userId="f0cfa82b-f6b7-41bf-ae8c-adbe312f8aa9" providerId="ADAL" clId="{914B26B0-DC14-4A89-8772-E2769BCA88B3}" dt="2024-08-25T00:23:50.271" v="197" actId="22"/>
          <ac:spMkLst>
            <pc:docMk/>
            <pc:sldMk cId="2722694410" sldId="270"/>
            <ac:spMk id="5" creationId="{31DE4D51-FA7E-7663-8D3E-81FE9F8DD450}"/>
          </ac:spMkLst>
        </pc:spChg>
      </pc:sldChg>
      <pc:sldChg chg="new">
        <pc:chgData name="Sergio Pérez Monasterio" userId="f0cfa82b-f6b7-41bf-ae8c-adbe312f8aa9" providerId="ADAL" clId="{914B26B0-DC14-4A89-8772-E2769BCA88B3}" dt="2024-08-25T00:27:03.578" v="203" actId="680"/>
        <pc:sldMkLst>
          <pc:docMk/>
          <pc:sldMk cId="3539996250" sldId="271"/>
        </pc:sldMkLst>
      </pc:sldChg>
      <pc:sldChg chg="modSp new mod">
        <pc:chgData name="Sergio Pérez Monasterio" userId="f0cfa82b-f6b7-41bf-ae8c-adbe312f8aa9" providerId="ADAL" clId="{914B26B0-DC14-4A89-8772-E2769BCA88B3}" dt="2024-08-25T00:27:21.013" v="230"/>
        <pc:sldMkLst>
          <pc:docMk/>
          <pc:sldMk cId="497585046" sldId="272"/>
        </pc:sldMkLst>
        <pc:spChg chg="mod">
          <ac:chgData name="Sergio Pérez Monasterio" userId="f0cfa82b-f6b7-41bf-ae8c-adbe312f8aa9" providerId="ADAL" clId="{914B26B0-DC14-4A89-8772-E2769BCA88B3}" dt="2024-08-25T00:27:21.013" v="230"/>
          <ac:spMkLst>
            <pc:docMk/>
            <pc:sldMk cId="497585046" sldId="272"/>
            <ac:spMk id="2" creationId="{4419BB1B-1895-15AF-84FD-E229AFF770F6}"/>
          </ac:spMkLst>
        </pc:spChg>
      </pc:sldChg>
      <pc:sldChg chg="modSp new mod">
        <pc:chgData name="Sergio Pérez Monasterio" userId="f0cfa82b-f6b7-41bf-ae8c-adbe312f8aa9" providerId="ADAL" clId="{914B26B0-DC14-4A89-8772-E2769BCA88B3}" dt="2024-08-25T00:30:05.463" v="234" actId="27636"/>
        <pc:sldMkLst>
          <pc:docMk/>
          <pc:sldMk cId="1862140836" sldId="273"/>
        </pc:sldMkLst>
        <pc:spChg chg="mod">
          <ac:chgData name="Sergio Pérez Monasterio" userId="f0cfa82b-f6b7-41bf-ae8c-adbe312f8aa9" providerId="ADAL" clId="{914B26B0-DC14-4A89-8772-E2769BCA88B3}" dt="2024-08-25T00:30:05.463" v="234" actId="27636"/>
          <ac:spMkLst>
            <pc:docMk/>
            <pc:sldMk cId="1862140836" sldId="273"/>
            <ac:spMk id="3" creationId="{C5B31F22-066C-A33B-9F2C-4305E068407F}"/>
          </ac:spMkLst>
        </pc:spChg>
      </pc:sldChg>
      <pc:sldChg chg="modSp new mod">
        <pc:chgData name="Sergio Pérez Monasterio" userId="f0cfa82b-f6b7-41bf-ae8c-adbe312f8aa9" providerId="ADAL" clId="{914B26B0-DC14-4A89-8772-E2769BCA88B3}" dt="2024-08-25T00:30:15.603" v="235"/>
        <pc:sldMkLst>
          <pc:docMk/>
          <pc:sldMk cId="1234524525" sldId="274"/>
        </pc:sldMkLst>
        <pc:spChg chg="mod">
          <ac:chgData name="Sergio Pérez Monasterio" userId="f0cfa82b-f6b7-41bf-ae8c-adbe312f8aa9" providerId="ADAL" clId="{914B26B0-DC14-4A89-8772-E2769BCA88B3}" dt="2024-08-25T00:30:15.603" v="235"/>
          <ac:spMkLst>
            <pc:docMk/>
            <pc:sldMk cId="1234524525" sldId="274"/>
            <ac:spMk id="2" creationId="{D2E42329-F2A8-31F8-A452-27A03316D578}"/>
          </ac:spMkLst>
        </pc:spChg>
      </pc:sldChg>
      <pc:sldChg chg="new">
        <pc:chgData name="Sergio Pérez Monasterio" userId="f0cfa82b-f6b7-41bf-ae8c-adbe312f8aa9" providerId="ADAL" clId="{914B26B0-DC14-4A89-8772-E2769BCA88B3}" dt="2024-08-25T00:46:35.715" v="236" actId="680"/>
        <pc:sldMkLst>
          <pc:docMk/>
          <pc:sldMk cId="2048448541" sldId="27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9:47:52.419"/>
    </inkml:context>
    <inkml:brush xml:id="br0">
      <inkml:brushProperty name="width" value="0.05" units="cm"/>
      <inkml:brushProperty name="height" value="0.05" units="cm"/>
      <inkml:brushProperty name="color" value="#E71224"/>
    </inkml:brush>
  </inkml:definitions>
  <inkml:trace contextRef="#ctx0" brushRef="#br0">0 0 24575,'7'1'0,"-1"1"0,0-1 0,1 1 0,-1 0 0,0 1 0,0 0 0,0 0 0,0 0 0,-1 0 0,1 1 0,8 8 0,2-1 0,8 6 0,237 180 0,-147-84 0,-86-83 0,5 1 0,1-2 0,43 28 0,3 4 0,-1 10-1365,-68-62-5461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9:47:53.789"/>
    </inkml:context>
    <inkml:brush xml:id="br0">
      <inkml:brushProperty name="width" value="0.05" units="cm"/>
      <inkml:brushProperty name="height" value="0.05" units="cm"/>
      <inkml:brushProperty name="color" value="#E71224"/>
    </inkml:brush>
  </inkml:definitions>
  <inkml:trace contextRef="#ctx0" brushRef="#br0">0 1021 24575,'1'-6'0,"0"0"0,0-1 0,0 1 0,1 0 0,0 0 0,0 0 0,5-9 0,1-3 0,46-101 0,5 3 0,92-136 0,86-82 0,-190 263 90,-24 33-1545,-14 24-5371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9:48:02.927"/>
    </inkml:context>
    <inkml:brush xml:id="br0">
      <inkml:brushProperty name="width" value="0.05" units="cm"/>
      <inkml:brushProperty name="height" value="0.05" units="cm"/>
      <inkml:brushProperty name="color" value="#E71224"/>
    </inkml:brush>
  </inkml:definitions>
  <inkml:trace contextRef="#ctx0" brushRef="#br0">0 727 24575,'4'-1'0,"0"0"0,0-1 0,0 0 0,0 0 0,0 0 0,0 0 0,0-1 0,-1 1 0,1-1 0,-1 0 0,0 0 0,4-5 0,2 0 0,8-9 0,-1-1 0,24-34 0,-24 29 0,30-31 0,-28 35 0,-1-1 0,17-27 0,-26 36 0,7-10 0,0-1 0,-2 0 0,0-1 0,11-31 0,4-8 0,-21 48 0,0-1 0,-1 0 0,0 0 0,-1 0 0,-1-1 0,2-17 0,-5 24-170,0 0-1,1 1 0,-1-1 1,2 1-1,-1 0 0,1 0 1,7-15-1,-2 9-6655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9:48:04.593"/>
    </inkml:context>
    <inkml:brush xml:id="br0">
      <inkml:brushProperty name="width" value="0.05" units="cm"/>
      <inkml:brushProperty name="height" value="0.05" units="cm"/>
      <inkml:brushProperty name="color" value="#E71224"/>
    </inkml:brush>
  </inkml:definitions>
  <inkml:trace contextRef="#ctx0" brushRef="#br0">0 0 24575,'1'3'0,"-1"0"0,1-1 0,0 1 0,1-1 0,-1 1 0,0-1 0,1 1 0,-1-1 0,1 0 0,2 3 0,5 7 0,17 33 0,2-2 0,2-1 0,1-1 0,65 63 0,-69-76 0,-1 1 0,-2 1 0,0 1 0,24 43 0,-6 12 0,-34-64 0,2-1 0,1 0 0,25 37 0,-4-15-1365,-22-31-5461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F223D-9FBB-7821-B3C5-EDB7EE826B0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043EF42-8C8C-9ACF-EC23-2C55C2957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4F47AC88-C118-A615-B5F9-E5A889009350}"/>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5" name="Marcador de pie de página 4">
            <a:extLst>
              <a:ext uri="{FF2B5EF4-FFF2-40B4-BE49-F238E27FC236}">
                <a16:creationId xmlns:a16="http://schemas.microsoft.com/office/drawing/2014/main" id="{78846DF6-1CEA-F02E-2B6C-D525AD288EB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1EBFDFD-9FB0-5EDE-91B1-E7C936A3142E}"/>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138023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B9B12-1693-1A1C-58C2-349E0BA522D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834332F-0B40-58EF-00F4-677469B4480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5678165-0BEC-B258-1ED8-49D059A31B6E}"/>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5" name="Marcador de pie de página 4">
            <a:extLst>
              <a:ext uri="{FF2B5EF4-FFF2-40B4-BE49-F238E27FC236}">
                <a16:creationId xmlns:a16="http://schemas.microsoft.com/office/drawing/2014/main" id="{21FBDDB6-F407-7436-4739-FCF8A6A4D6D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7C90ACE-FA38-EB5D-B2CA-F5E763CDE416}"/>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423017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BBB22D-0741-78DC-8370-79CB54EC4E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DA1B234-AAD6-9191-1DCF-86A1445BC0B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42D8264-9C51-267E-0E36-4EEA0D721E7A}"/>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5" name="Marcador de pie de página 4">
            <a:extLst>
              <a:ext uri="{FF2B5EF4-FFF2-40B4-BE49-F238E27FC236}">
                <a16:creationId xmlns:a16="http://schemas.microsoft.com/office/drawing/2014/main" id="{B3EE7D40-8F4D-7D1B-9195-B08A386A05E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4002793-079A-BFF3-5601-8595A8F277E6}"/>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264196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9C30D1-48DF-8E91-540D-F3F2363FF15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CFD0B93-1C34-8876-8E79-7F8DAD309C2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98432CD-6D32-B2F7-D759-7DA7B595767C}"/>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5" name="Marcador de pie de página 4">
            <a:extLst>
              <a:ext uri="{FF2B5EF4-FFF2-40B4-BE49-F238E27FC236}">
                <a16:creationId xmlns:a16="http://schemas.microsoft.com/office/drawing/2014/main" id="{EF068EAD-84AD-415A-29AA-65DA3FF28FC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4FE24CD-F969-7361-10CA-D83A701A0B70}"/>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1074060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E172A-6355-0473-EA90-B33F46FFB0F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68C2B6F-6042-171E-AEB3-49DAB97F4B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74B836-41FF-977D-5BAE-0D7D7D1CA8EA}"/>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5" name="Marcador de pie de página 4">
            <a:extLst>
              <a:ext uri="{FF2B5EF4-FFF2-40B4-BE49-F238E27FC236}">
                <a16:creationId xmlns:a16="http://schemas.microsoft.com/office/drawing/2014/main" id="{46EA0109-25B6-7BFB-2A7E-1624DCF6E2A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9C32F31-79E9-348E-8804-1E048DDE6939}"/>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217852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F6923-F1CB-FBF1-4A50-421627A1F02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74D7770-813A-7D8F-C0F3-5DEE02FA3AD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2473C3F4-0361-3621-A39F-BB0E5EF9F98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9CE17B77-D79D-C737-1C0B-6BA2E6A62321}"/>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6" name="Marcador de pie de página 5">
            <a:extLst>
              <a:ext uri="{FF2B5EF4-FFF2-40B4-BE49-F238E27FC236}">
                <a16:creationId xmlns:a16="http://schemas.microsoft.com/office/drawing/2014/main" id="{7BB7A3CD-8167-94A4-F1FE-50EB5552676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43540CB-705D-0540-DA2A-0A7E91C43663}"/>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93247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8A209-E6A9-FFC1-FCDC-FC30EA3F78A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1AAA1C9-724B-0422-D07D-DAFA57CFE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47E7E9D-C4E1-69B1-5FDE-E3E390AA17B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0520831-D085-1320-20F0-BD5B0AC71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79BD798-834B-D05F-679E-95F9B428AB3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91F562C1-A176-089B-E7AF-97297A32E86A}"/>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8" name="Marcador de pie de página 7">
            <a:extLst>
              <a:ext uri="{FF2B5EF4-FFF2-40B4-BE49-F238E27FC236}">
                <a16:creationId xmlns:a16="http://schemas.microsoft.com/office/drawing/2014/main" id="{41C109B4-09C1-89D6-8D75-AE104CAA15CE}"/>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F245975-52CD-E7DA-05F3-D2B2AAA68C30}"/>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209134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6D55F-2D71-E6B3-AC92-0E47E491EBD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17CE6F28-C40E-562C-E3F7-E607B26644DA}"/>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4" name="Marcador de pie de página 3">
            <a:extLst>
              <a:ext uri="{FF2B5EF4-FFF2-40B4-BE49-F238E27FC236}">
                <a16:creationId xmlns:a16="http://schemas.microsoft.com/office/drawing/2014/main" id="{06B1081A-77E4-6C30-9606-526BA040D034}"/>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DB7C2A40-E8F3-2DF9-F821-05BAD66695D9}"/>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126647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B28142-3225-5F91-7D2D-CAC6FDEAB3FA}"/>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3" name="Marcador de pie de página 2">
            <a:extLst>
              <a:ext uri="{FF2B5EF4-FFF2-40B4-BE49-F238E27FC236}">
                <a16:creationId xmlns:a16="http://schemas.microsoft.com/office/drawing/2014/main" id="{8FB6A5EE-089F-2A13-EF74-A406129A376F}"/>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F4D48324-6C76-2D21-3706-297AD06AE03A}"/>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2672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11FF5-25E3-1345-74CD-517728D25D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0D00A4E-3019-0BF7-B9B9-1724956B1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878577A1-EDAF-5E60-4566-7365F4E5B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FD462C2-10DF-37AA-D70F-67AAE06677FC}"/>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6" name="Marcador de pie de página 5">
            <a:extLst>
              <a:ext uri="{FF2B5EF4-FFF2-40B4-BE49-F238E27FC236}">
                <a16:creationId xmlns:a16="http://schemas.microsoft.com/office/drawing/2014/main" id="{4AA97061-773C-022C-8C59-2E1C3905884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74B365B-1F57-7265-6E02-B9917CF96297}"/>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410596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EBF8A-2DCE-D617-9A29-474190F9AB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24D74AC-075E-424E-E1A1-32DA1C068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0FB32EA8-63AB-8D79-070D-864DA848F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7126F6-4E29-7A13-359A-1DBC4572BEA2}"/>
              </a:ext>
            </a:extLst>
          </p:cNvPr>
          <p:cNvSpPr>
            <a:spLocks noGrp="1"/>
          </p:cNvSpPr>
          <p:nvPr>
            <p:ph type="dt" sz="half" idx="10"/>
          </p:nvPr>
        </p:nvSpPr>
        <p:spPr/>
        <p:txBody>
          <a:bodyPr/>
          <a:lstStyle/>
          <a:p>
            <a:fld id="{D3DE7172-C798-4D91-816C-474B054826B4}" type="datetimeFigureOut">
              <a:rPr lang="es-CL" smtClean="0"/>
              <a:t>24-09-2024</a:t>
            </a:fld>
            <a:endParaRPr lang="es-CL"/>
          </a:p>
        </p:txBody>
      </p:sp>
      <p:sp>
        <p:nvSpPr>
          <p:cNvPr id="6" name="Marcador de pie de página 5">
            <a:extLst>
              <a:ext uri="{FF2B5EF4-FFF2-40B4-BE49-F238E27FC236}">
                <a16:creationId xmlns:a16="http://schemas.microsoft.com/office/drawing/2014/main" id="{70CAE344-C3A7-80A9-2EFD-379EB56DD38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C6D987CD-AF1F-6B00-D3F2-20074DDE0C9F}"/>
              </a:ext>
            </a:extLst>
          </p:cNvPr>
          <p:cNvSpPr>
            <a:spLocks noGrp="1"/>
          </p:cNvSpPr>
          <p:nvPr>
            <p:ph type="sldNum" sz="quarter" idx="12"/>
          </p:nvPr>
        </p:nvSpPr>
        <p:spPr/>
        <p:txBody>
          <a:bodyPr/>
          <a:lstStyle/>
          <a:p>
            <a:fld id="{1513D350-7544-4549-A640-393320B0ABDA}" type="slidenum">
              <a:rPr lang="es-CL" smtClean="0"/>
              <a:t>‹#›</a:t>
            </a:fld>
            <a:endParaRPr lang="es-CL"/>
          </a:p>
        </p:txBody>
      </p:sp>
    </p:spTree>
    <p:extLst>
      <p:ext uri="{BB962C8B-B14F-4D97-AF65-F5344CB8AC3E}">
        <p14:creationId xmlns:p14="http://schemas.microsoft.com/office/powerpoint/2010/main" val="349735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A953C39-AC01-5D22-93BB-9014FCFDB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A54C8A5-8496-1B60-0E36-4618998A78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6ACCD10C-14D7-3C1F-6A81-7E4891D44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DE7172-C798-4D91-816C-474B054826B4}" type="datetimeFigureOut">
              <a:rPr lang="es-CL" smtClean="0"/>
              <a:t>24-09-2024</a:t>
            </a:fld>
            <a:endParaRPr lang="es-CL"/>
          </a:p>
        </p:txBody>
      </p:sp>
      <p:sp>
        <p:nvSpPr>
          <p:cNvPr id="5" name="Marcador de pie de página 4">
            <a:extLst>
              <a:ext uri="{FF2B5EF4-FFF2-40B4-BE49-F238E27FC236}">
                <a16:creationId xmlns:a16="http://schemas.microsoft.com/office/drawing/2014/main" id="{BC18E3E7-138A-C804-1196-DFCB7145D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9DC9228F-E4E9-782E-C3BF-FC13F768F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13D350-7544-4549-A640-393320B0ABDA}" type="slidenum">
              <a:rPr lang="es-CL" smtClean="0"/>
              <a:t>‹#›</a:t>
            </a:fld>
            <a:endParaRPr lang="es-CL"/>
          </a:p>
        </p:txBody>
      </p:sp>
    </p:spTree>
    <p:extLst>
      <p:ext uri="{BB962C8B-B14F-4D97-AF65-F5344CB8AC3E}">
        <p14:creationId xmlns:p14="http://schemas.microsoft.com/office/powerpoint/2010/main" val="12016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2469FA-B22C-033D-3297-E2F92B61F4B2}"/>
              </a:ext>
            </a:extLst>
          </p:cNvPr>
          <p:cNvSpPr>
            <a:spLocks noGrp="1"/>
          </p:cNvSpPr>
          <p:nvPr>
            <p:ph type="ctrTitle"/>
          </p:nvPr>
        </p:nvSpPr>
        <p:spPr>
          <a:xfrm>
            <a:off x="1329766" y="1146412"/>
            <a:ext cx="9014348" cy="2402006"/>
          </a:xfrm>
        </p:spPr>
        <p:txBody>
          <a:bodyPr anchor="b">
            <a:normAutofit/>
          </a:bodyPr>
          <a:lstStyle/>
          <a:p>
            <a:pPr algn="l"/>
            <a:r>
              <a:rPr lang="en-US" sz="4800" dirty="0"/>
              <a:t>Zero-shot Logical Query Reasoning on any Knowledge Graph</a:t>
            </a:r>
            <a:br>
              <a:rPr lang="en-US" sz="4800" dirty="0"/>
            </a:br>
            <a:r>
              <a:rPr lang="es-CL" sz="1800" b="0" i="0" u="none" strike="noStrike" baseline="0" dirty="0" err="1">
                <a:latin typeface="NimbusRomNo9L-Medi"/>
              </a:rPr>
              <a:t>Mikhail</a:t>
            </a:r>
            <a:r>
              <a:rPr lang="es-CL" sz="1800" b="0" i="0" u="none" strike="noStrike" baseline="0" dirty="0">
                <a:latin typeface="NimbusRomNo9L-Medi"/>
              </a:rPr>
              <a:t> </a:t>
            </a:r>
            <a:r>
              <a:rPr lang="es-CL" sz="1800" b="0" i="0" u="none" strike="noStrike" baseline="0" dirty="0" err="1">
                <a:latin typeface="NimbusRomNo9L-Medi"/>
              </a:rPr>
              <a:t>Galkin</a:t>
            </a:r>
            <a:r>
              <a:rPr lang="es-CL" sz="1800" dirty="0">
                <a:latin typeface="NimbusRomNo9L-Medi"/>
              </a:rPr>
              <a:t>,</a:t>
            </a:r>
            <a:r>
              <a:rPr lang="es-CL" sz="1800" b="0" i="0" u="none" strike="noStrike" baseline="0" dirty="0">
                <a:latin typeface="NimbusRomNo9L-Regu"/>
              </a:rPr>
              <a:t> </a:t>
            </a:r>
            <a:r>
              <a:rPr lang="es-CL" sz="1800" b="0" i="0" u="none" strike="noStrike" baseline="0" dirty="0" err="1">
                <a:latin typeface="NimbusRomNo9L-Medi"/>
              </a:rPr>
              <a:t>Jincheng</a:t>
            </a:r>
            <a:r>
              <a:rPr lang="es-CL" sz="1800" b="0" i="0" u="none" strike="noStrike" baseline="0" dirty="0">
                <a:latin typeface="NimbusRomNo9L-Medi"/>
              </a:rPr>
              <a:t> Zhou.</a:t>
            </a:r>
            <a:r>
              <a:rPr lang="es-CL" sz="1800" b="0" i="0" u="none" strike="noStrike" baseline="0" dirty="0">
                <a:latin typeface="NimbusRomNo9L-Regu"/>
              </a:rPr>
              <a:t> </a:t>
            </a:r>
            <a:r>
              <a:rPr lang="es-CL" sz="1800" b="0" i="0" u="none" strike="noStrike" baseline="0" dirty="0">
                <a:latin typeface="NimbusRomNo9L-Medi"/>
              </a:rPr>
              <a:t>Bruno Ribeiro. </a:t>
            </a:r>
            <a:r>
              <a:rPr lang="es-CL" sz="1800" b="0" i="0" u="none" strike="noStrike" baseline="0" dirty="0" err="1">
                <a:latin typeface="NimbusRomNo9L-Medi"/>
              </a:rPr>
              <a:t>Jian</a:t>
            </a:r>
            <a:r>
              <a:rPr lang="es-CL" sz="1800" b="0" i="0" u="none" strike="noStrike" baseline="0" dirty="0">
                <a:latin typeface="NimbusRomNo9L-Medi"/>
              </a:rPr>
              <a:t> Tang.</a:t>
            </a:r>
            <a:r>
              <a:rPr lang="es-CL" sz="1800" b="0" i="0" u="none" strike="noStrike" baseline="0" dirty="0">
                <a:latin typeface="NimbusRomNo9L-Regu"/>
              </a:rPr>
              <a:t> </a:t>
            </a:r>
            <a:r>
              <a:rPr lang="es-CL" sz="1800" b="0" i="0" u="none" strike="noStrike" baseline="0" dirty="0" err="1">
                <a:latin typeface="NimbusRomNo9L-Medi"/>
              </a:rPr>
              <a:t>Zhaocheng</a:t>
            </a:r>
            <a:r>
              <a:rPr lang="es-CL" sz="1800" b="0" i="0" u="none" strike="noStrike" baseline="0" dirty="0">
                <a:latin typeface="NimbusRomNo9L-Medi"/>
              </a:rPr>
              <a:t> Zhu</a:t>
            </a:r>
            <a:endParaRPr lang="es-CL" sz="4800" dirty="0"/>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12452367-FE33-68BB-DEBE-D7E4A16AD0F3}"/>
              </a:ext>
            </a:extLst>
          </p:cNvPr>
          <p:cNvSpPr>
            <a:spLocks noGrp="1"/>
          </p:cNvSpPr>
          <p:nvPr>
            <p:ph type="subTitle" idx="1"/>
          </p:nvPr>
        </p:nvSpPr>
        <p:spPr>
          <a:xfrm>
            <a:off x="1329765" y="4892722"/>
            <a:ext cx="6387155" cy="1078173"/>
          </a:xfrm>
        </p:spPr>
        <p:txBody>
          <a:bodyPr anchor="ctr">
            <a:normAutofit/>
          </a:bodyPr>
          <a:lstStyle/>
          <a:p>
            <a:pPr algn="l"/>
            <a:r>
              <a:rPr lang="es-CL" dirty="0">
                <a:solidFill>
                  <a:srgbClr val="FFFFFF"/>
                </a:solidFill>
              </a:rPr>
              <a:t>Sergio Pérez Monasterio</a:t>
            </a:r>
          </a:p>
        </p:txBody>
      </p:sp>
    </p:spTree>
    <p:extLst>
      <p:ext uri="{BB962C8B-B14F-4D97-AF65-F5344CB8AC3E}">
        <p14:creationId xmlns:p14="http://schemas.microsoft.com/office/powerpoint/2010/main" val="97461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81A42-8A28-19CE-F753-7EEB77EBE252}"/>
              </a:ext>
            </a:extLst>
          </p:cNvPr>
          <p:cNvSpPr>
            <a:spLocks noGrp="1"/>
          </p:cNvSpPr>
          <p:nvPr>
            <p:ph type="title"/>
          </p:nvPr>
        </p:nvSpPr>
        <p:spPr/>
        <p:txBody>
          <a:bodyPr/>
          <a:lstStyle/>
          <a:p>
            <a:r>
              <a:rPr lang="es-ES" dirty="0"/>
              <a:t>Problema actual con los modelos de CLQA</a:t>
            </a:r>
            <a:endParaRPr lang="es-CL" dirty="0"/>
          </a:p>
        </p:txBody>
      </p:sp>
      <p:sp>
        <p:nvSpPr>
          <p:cNvPr id="3" name="Marcador de contenido 2">
            <a:extLst>
              <a:ext uri="{FF2B5EF4-FFF2-40B4-BE49-F238E27FC236}">
                <a16:creationId xmlns:a16="http://schemas.microsoft.com/office/drawing/2014/main" id="{FD481CD1-41DD-C497-9B31-BB2BD1CF282A}"/>
              </a:ext>
            </a:extLst>
          </p:cNvPr>
          <p:cNvSpPr>
            <a:spLocks noGrp="1"/>
          </p:cNvSpPr>
          <p:nvPr>
            <p:ph idx="1"/>
          </p:nvPr>
        </p:nvSpPr>
        <p:spPr/>
        <p:txBody>
          <a:bodyPr/>
          <a:lstStyle/>
          <a:p>
            <a:pPr marL="0" indent="0">
              <a:buNone/>
            </a:pPr>
            <a:r>
              <a:rPr lang="es-ES" dirty="0"/>
              <a:t>Los modelos como GQE, </a:t>
            </a:r>
            <a:r>
              <a:rPr lang="es-ES" dirty="0" err="1"/>
              <a:t>BetaE</a:t>
            </a:r>
            <a:r>
              <a:rPr lang="es-ES" dirty="0"/>
              <a:t>, y </a:t>
            </a:r>
            <a:r>
              <a:rPr lang="es-ES" dirty="0" err="1"/>
              <a:t>ConE</a:t>
            </a:r>
            <a:r>
              <a:rPr lang="es-ES" dirty="0"/>
              <a:t> dependen de entrenar </a:t>
            </a:r>
            <a:r>
              <a:rPr lang="es-ES" b="1" dirty="0" err="1"/>
              <a:t>embeddings</a:t>
            </a:r>
            <a:r>
              <a:rPr lang="es-ES" dirty="0"/>
              <a:t> para entidades y relaciones de un grafo. Estos modelos, conocidos como </a:t>
            </a:r>
            <a:r>
              <a:rPr lang="es-ES" dirty="0" err="1"/>
              <a:t>transductivos</a:t>
            </a:r>
            <a:r>
              <a:rPr lang="es-ES" dirty="0"/>
              <a:t>, funcionan bien en el grafo sobre el cual han sido entrenados, pero </a:t>
            </a:r>
            <a:r>
              <a:rPr lang="es-ES" b="1" dirty="0"/>
              <a:t>no generalizan </a:t>
            </a:r>
            <a:r>
              <a:rPr lang="es-ES" dirty="0"/>
              <a:t>bien cuando se enfrentan a </a:t>
            </a:r>
            <a:r>
              <a:rPr lang="es-ES" b="1" dirty="0"/>
              <a:t>grafos con nuevas entidades o relaciones</a:t>
            </a:r>
            <a:r>
              <a:rPr lang="es-ES" dirty="0"/>
              <a:t>.</a:t>
            </a:r>
          </a:p>
          <a:p>
            <a:pPr marL="0" indent="0">
              <a:buNone/>
            </a:pPr>
            <a:r>
              <a:rPr lang="es-ES" dirty="0"/>
              <a:t>Problema clave: </a:t>
            </a:r>
          </a:p>
          <a:p>
            <a:r>
              <a:rPr lang="es-ES" dirty="0"/>
              <a:t>Si el grafo posee un conjunto diferente de entidades y relaciones, </a:t>
            </a:r>
            <a:r>
              <a:rPr lang="es-ES" b="1" dirty="0"/>
              <a:t>el modelo debe ser reentrenado</a:t>
            </a:r>
            <a:r>
              <a:rPr lang="es-ES" dirty="0"/>
              <a:t>, lo que requiere mucho tiempo y recursos.</a:t>
            </a:r>
          </a:p>
          <a:p>
            <a:pPr lvl="1"/>
            <a:r>
              <a:rPr lang="es-ES" dirty="0"/>
              <a:t>-&gt; ineficiente y poco escalable</a:t>
            </a:r>
          </a:p>
        </p:txBody>
      </p:sp>
    </p:spTree>
    <p:extLst>
      <p:ext uri="{BB962C8B-B14F-4D97-AF65-F5344CB8AC3E}">
        <p14:creationId xmlns:p14="http://schemas.microsoft.com/office/powerpoint/2010/main" val="181339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E97E5-FD1B-C8A2-5B2B-D7D79704AAB2}"/>
              </a:ext>
            </a:extLst>
          </p:cNvPr>
          <p:cNvSpPr>
            <a:spLocks noGrp="1"/>
          </p:cNvSpPr>
          <p:nvPr>
            <p:ph type="title"/>
          </p:nvPr>
        </p:nvSpPr>
        <p:spPr/>
        <p:txBody>
          <a:bodyPr/>
          <a:lstStyle/>
          <a:p>
            <a:pPr algn="ctr"/>
            <a:r>
              <a:rPr lang="es-CL" dirty="0"/>
              <a:t>Ejemplo</a:t>
            </a:r>
          </a:p>
        </p:txBody>
      </p:sp>
      <p:pic>
        <p:nvPicPr>
          <p:cNvPr id="5" name="Marcador de contenido 4">
            <a:extLst>
              <a:ext uri="{FF2B5EF4-FFF2-40B4-BE49-F238E27FC236}">
                <a16:creationId xmlns:a16="http://schemas.microsoft.com/office/drawing/2014/main" id="{68B9297A-62F6-9147-F903-0B6CAFDAFC82}"/>
              </a:ext>
            </a:extLst>
          </p:cNvPr>
          <p:cNvPicPr>
            <a:picLocks noGrp="1" noChangeAspect="1"/>
          </p:cNvPicPr>
          <p:nvPr>
            <p:ph idx="1"/>
          </p:nvPr>
        </p:nvPicPr>
        <p:blipFill>
          <a:blip r:embed="rId2"/>
          <a:stretch>
            <a:fillRect/>
          </a:stretch>
        </p:blipFill>
        <p:spPr>
          <a:xfrm>
            <a:off x="5588828" y="3453100"/>
            <a:ext cx="5286373" cy="1791250"/>
          </a:xfrm>
        </p:spPr>
      </p:pic>
      <p:pic>
        <p:nvPicPr>
          <p:cNvPr id="6" name="Imagen 5">
            <a:extLst>
              <a:ext uri="{FF2B5EF4-FFF2-40B4-BE49-F238E27FC236}">
                <a16:creationId xmlns:a16="http://schemas.microsoft.com/office/drawing/2014/main" id="{DE8D81F1-8CB5-031E-A2D5-D75CA827ECD8}"/>
              </a:ext>
            </a:extLst>
          </p:cNvPr>
          <p:cNvPicPr>
            <a:picLocks noChangeAspect="1"/>
          </p:cNvPicPr>
          <p:nvPr/>
        </p:nvPicPr>
        <p:blipFill>
          <a:blip r:embed="rId3"/>
          <a:srcRect t="33610"/>
          <a:stretch/>
        </p:blipFill>
        <p:spPr>
          <a:xfrm>
            <a:off x="5588828" y="1613650"/>
            <a:ext cx="4980849" cy="1402601"/>
          </a:xfrm>
          <a:prstGeom prst="rect">
            <a:avLst/>
          </a:prstGeom>
        </p:spPr>
      </p:pic>
      <p:sp>
        <p:nvSpPr>
          <p:cNvPr id="7" name="Título 1">
            <a:extLst>
              <a:ext uri="{FF2B5EF4-FFF2-40B4-BE49-F238E27FC236}">
                <a16:creationId xmlns:a16="http://schemas.microsoft.com/office/drawing/2014/main" id="{AAD9CA83-7823-0F28-5428-CEBDDC137607}"/>
              </a:ext>
            </a:extLst>
          </p:cNvPr>
          <p:cNvSpPr txBox="1">
            <a:spLocks/>
          </p:cNvSpPr>
          <p:nvPr/>
        </p:nvSpPr>
        <p:spPr>
          <a:xfrm>
            <a:off x="400665" y="1684338"/>
            <a:ext cx="4253375" cy="3782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dirty="0"/>
              <a:t>Grafo Entrenamiento: </a:t>
            </a:r>
          </a:p>
          <a:p>
            <a:endParaRPr lang="es-CL" dirty="0"/>
          </a:p>
          <a:p>
            <a:endParaRPr lang="es-CL" dirty="0"/>
          </a:p>
          <a:p>
            <a:r>
              <a:rPr lang="en-US" dirty="0"/>
              <a:t>Query against the inference graph </a:t>
            </a:r>
            <a:r>
              <a:rPr lang="es-CL" dirty="0"/>
              <a:t>:</a:t>
            </a:r>
          </a:p>
          <a:p>
            <a:endParaRPr lang="es-CL" dirty="0"/>
          </a:p>
        </p:txBody>
      </p:sp>
      <p:sp>
        <p:nvSpPr>
          <p:cNvPr id="3" name="Título 1">
            <a:extLst>
              <a:ext uri="{FF2B5EF4-FFF2-40B4-BE49-F238E27FC236}">
                <a16:creationId xmlns:a16="http://schemas.microsoft.com/office/drawing/2014/main" id="{56A6C265-3601-DCFD-3443-02A0109684F5}"/>
              </a:ext>
            </a:extLst>
          </p:cNvPr>
          <p:cNvSpPr txBox="1">
            <a:spLocks/>
          </p:cNvSpPr>
          <p:nvPr/>
        </p:nvSpPr>
        <p:spPr>
          <a:xfrm>
            <a:off x="995517" y="5681199"/>
            <a:ext cx="10999838" cy="962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Cannot be tackled by any existing CLQA method that learns a fixed set of entities or relation embeddings from the training graph!!</a:t>
            </a:r>
            <a:endParaRPr lang="es-CL" sz="2400" dirty="0"/>
          </a:p>
        </p:txBody>
      </p:sp>
    </p:spTree>
    <p:extLst>
      <p:ext uri="{BB962C8B-B14F-4D97-AF65-F5344CB8AC3E}">
        <p14:creationId xmlns:p14="http://schemas.microsoft.com/office/powerpoint/2010/main" val="253409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EB90F-62B1-9C5E-64AF-DC555B8BB2D6}"/>
              </a:ext>
            </a:extLst>
          </p:cNvPr>
          <p:cNvSpPr>
            <a:spLocks noGrp="1"/>
          </p:cNvSpPr>
          <p:nvPr>
            <p:ph type="title"/>
          </p:nvPr>
        </p:nvSpPr>
        <p:spPr/>
        <p:txBody>
          <a:bodyPr/>
          <a:lstStyle/>
          <a:p>
            <a:pPr marL="0" indent="0">
              <a:buNone/>
            </a:pPr>
            <a:r>
              <a:rPr lang="es-ES" b="1" dirty="0"/>
              <a:t>Solución propuesta: ULTRAQUERY</a:t>
            </a:r>
            <a:r>
              <a:rPr lang="es-ES" dirty="0"/>
              <a:t>:</a:t>
            </a:r>
          </a:p>
        </p:txBody>
      </p:sp>
      <p:sp>
        <p:nvSpPr>
          <p:cNvPr id="3" name="Marcador de contenido 2">
            <a:extLst>
              <a:ext uri="{FF2B5EF4-FFF2-40B4-BE49-F238E27FC236}">
                <a16:creationId xmlns:a16="http://schemas.microsoft.com/office/drawing/2014/main" id="{EFFB745C-1102-D52D-9DB2-EFA39F05A84F}"/>
              </a:ext>
            </a:extLst>
          </p:cNvPr>
          <p:cNvSpPr>
            <a:spLocks noGrp="1"/>
          </p:cNvSpPr>
          <p:nvPr>
            <p:ph idx="1"/>
          </p:nvPr>
        </p:nvSpPr>
        <p:spPr/>
        <p:txBody>
          <a:bodyPr>
            <a:normAutofit/>
          </a:bodyPr>
          <a:lstStyle/>
          <a:p>
            <a:pPr marL="457200" lvl="1" indent="0">
              <a:buNone/>
            </a:pPr>
            <a:r>
              <a:rPr lang="es-ES" dirty="0"/>
              <a:t>ULTRAQUERY es un modelo diseñado para superar esta limitación. Es capaz de realizar razonamientos lógicos en </a:t>
            </a:r>
            <a:r>
              <a:rPr lang="es-ES" i="1" dirty="0"/>
              <a:t>cualquier</a:t>
            </a:r>
            <a:r>
              <a:rPr lang="es-ES" dirty="0"/>
              <a:t> grafo de conocimiento sin necesidad de entrenamiento específico en ese grafo. Esto es lo que se conoce como </a:t>
            </a:r>
            <a:r>
              <a:rPr lang="es-ES" b="1" dirty="0"/>
              <a:t>razonamiento en </a:t>
            </a:r>
            <a:r>
              <a:rPr lang="es-ES" b="1" dirty="0" err="1"/>
              <a:t>zero-shot</a:t>
            </a:r>
            <a:r>
              <a:rPr lang="es-ES" dirty="0"/>
              <a:t> o razonamiento sin entrenamiento previo.</a:t>
            </a:r>
          </a:p>
          <a:p>
            <a:pPr marL="457200" lvl="1" indent="0">
              <a:buNone/>
            </a:pPr>
            <a:endParaRPr lang="es-ES" dirty="0"/>
          </a:p>
          <a:p>
            <a:pPr marL="457200" lvl="1" indent="0">
              <a:buNone/>
            </a:pPr>
            <a:r>
              <a:rPr lang="es-ES" b="1" dirty="0"/>
              <a:t>¿Cómo lo logra?</a:t>
            </a:r>
            <a:r>
              <a:rPr lang="es-ES" dirty="0"/>
              <a:t>: ULTRAQUERY trata tanto las proyecciones de relaciones como las operaciones lógicas de forma independiente del vocabulario específico del grafo (es decir, no depende de las representaciones entrenadas para entidades o relaciones específicas).</a:t>
            </a:r>
          </a:p>
        </p:txBody>
      </p:sp>
    </p:spTree>
    <p:extLst>
      <p:ext uri="{BB962C8B-B14F-4D97-AF65-F5344CB8AC3E}">
        <p14:creationId xmlns:p14="http://schemas.microsoft.com/office/powerpoint/2010/main" val="112470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499F5-4731-AC4B-FE85-DE3DD1B7FD00}"/>
              </a:ext>
            </a:extLst>
          </p:cNvPr>
          <p:cNvSpPr>
            <a:spLocks noGrp="1"/>
          </p:cNvSpPr>
          <p:nvPr>
            <p:ph type="title"/>
          </p:nvPr>
        </p:nvSpPr>
        <p:spPr/>
        <p:txBody>
          <a:bodyPr/>
          <a:lstStyle/>
          <a:p>
            <a:r>
              <a:rPr lang="es-CL" dirty="0" err="1"/>
              <a:t>Propose</a:t>
            </a:r>
            <a:r>
              <a:rPr lang="es-CL" dirty="0"/>
              <a:t> </a:t>
            </a:r>
          </a:p>
        </p:txBody>
      </p:sp>
      <p:sp>
        <p:nvSpPr>
          <p:cNvPr id="3" name="Marcador de contenido 2">
            <a:extLst>
              <a:ext uri="{FF2B5EF4-FFF2-40B4-BE49-F238E27FC236}">
                <a16:creationId xmlns:a16="http://schemas.microsoft.com/office/drawing/2014/main" id="{3B7B1058-11AB-4F66-D716-1C7C31A6F366}"/>
              </a:ext>
            </a:extLst>
          </p:cNvPr>
          <p:cNvSpPr>
            <a:spLocks noGrp="1"/>
          </p:cNvSpPr>
          <p:nvPr>
            <p:ph idx="1"/>
          </p:nvPr>
        </p:nvSpPr>
        <p:spPr>
          <a:xfrm>
            <a:off x="838200" y="1825625"/>
            <a:ext cx="3074043" cy="4351338"/>
          </a:xfrm>
        </p:spPr>
        <p:txBody>
          <a:bodyPr>
            <a:normAutofit fontScale="92500"/>
          </a:bodyPr>
          <a:lstStyle/>
          <a:p>
            <a:pPr marL="0" indent="0">
              <a:buNone/>
            </a:pPr>
            <a:r>
              <a:rPr lang="en-US" dirty="0"/>
              <a:t>This paper propose a single model (ULTRAQUERY) that zero-shot generalizes to query answering on any graph with new entity or relation vocabulary at inference time.</a:t>
            </a:r>
          </a:p>
          <a:p>
            <a:pPr marL="0" indent="0">
              <a:buNone/>
            </a:pPr>
            <a:r>
              <a:rPr lang="en-US" sz="1800" b="1" dirty="0"/>
              <a:t>PS: </a:t>
            </a:r>
            <a:r>
              <a:rPr lang="es-CL" sz="1800" b="1" i="0" u="none" strike="noStrike" baseline="0" dirty="0" err="1">
                <a:latin typeface="PTSans-Regular"/>
              </a:rPr>
              <a:t>Dire</a:t>
            </a:r>
            <a:r>
              <a:rPr lang="es-CL" sz="1800" b="1" i="0" u="none" strike="noStrike" baseline="0" dirty="0">
                <a:latin typeface="PTSans-Regular"/>
              </a:rPr>
              <a:t> </a:t>
            </a:r>
            <a:r>
              <a:rPr lang="es-CL" sz="1800" b="1" i="0" u="none" strike="noStrike" baseline="0" dirty="0" err="1">
                <a:latin typeface="PTSans-Regular"/>
              </a:rPr>
              <a:t>Straits</a:t>
            </a:r>
            <a:r>
              <a:rPr lang="es-CL" sz="1800" b="1" i="0" u="none" strike="noStrike" baseline="0" dirty="0">
                <a:latin typeface="PTSans-Regular"/>
              </a:rPr>
              <a:t> </a:t>
            </a:r>
            <a:r>
              <a:rPr lang="es-CL" sz="1800" b="1" i="0" u="none" strike="noStrike" baseline="0" dirty="0" err="1">
                <a:latin typeface="PTSans-Regular"/>
              </a:rPr>
              <a:t>is</a:t>
            </a:r>
            <a:r>
              <a:rPr lang="es-CL" sz="1800" b="1" i="0" u="none" strike="noStrike" baseline="0" dirty="0">
                <a:latin typeface="PTSans-Regular"/>
              </a:rPr>
              <a:t> a band</a:t>
            </a:r>
            <a:endParaRPr lang="es-CL" b="1" dirty="0"/>
          </a:p>
        </p:txBody>
      </p:sp>
      <p:pic>
        <p:nvPicPr>
          <p:cNvPr id="7" name="Imagen 6">
            <a:extLst>
              <a:ext uri="{FF2B5EF4-FFF2-40B4-BE49-F238E27FC236}">
                <a16:creationId xmlns:a16="http://schemas.microsoft.com/office/drawing/2014/main" id="{0964269C-BD6C-7F1D-E20F-99A3E21033D3}"/>
              </a:ext>
            </a:extLst>
          </p:cNvPr>
          <p:cNvPicPr>
            <a:picLocks noChangeAspect="1"/>
          </p:cNvPicPr>
          <p:nvPr/>
        </p:nvPicPr>
        <p:blipFill>
          <a:blip r:embed="rId2"/>
          <a:stretch>
            <a:fillRect/>
          </a:stretch>
        </p:blipFill>
        <p:spPr>
          <a:xfrm>
            <a:off x="4193532" y="804259"/>
            <a:ext cx="6362579" cy="4994189"/>
          </a:xfrm>
          <a:prstGeom prst="rect">
            <a:avLst/>
          </a:prstGeom>
        </p:spPr>
      </p:pic>
    </p:spTree>
    <p:extLst>
      <p:ext uri="{BB962C8B-B14F-4D97-AF65-F5344CB8AC3E}">
        <p14:creationId xmlns:p14="http://schemas.microsoft.com/office/powerpoint/2010/main" val="392008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4673D-FDA6-A308-9E71-D504E32EC97B}"/>
              </a:ext>
            </a:extLst>
          </p:cNvPr>
          <p:cNvSpPr>
            <a:spLocks noGrp="1"/>
          </p:cNvSpPr>
          <p:nvPr>
            <p:ph type="title"/>
          </p:nvPr>
        </p:nvSpPr>
        <p:spPr/>
        <p:txBody>
          <a:bodyPr/>
          <a:lstStyle/>
          <a:p>
            <a:r>
              <a:rPr lang="es-ES" dirty="0"/>
              <a:t>Grafos de Conocimiento y Configuración</a:t>
            </a:r>
            <a:endParaRPr lang="es-CL"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DA14F71-9111-A31C-EEB1-7A3D612B9D34}"/>
                  </a:ext>
                </a:extLst>
              </p:cNvPr>
              <p:cNvSpPr>
                <a:spLocks noGrp="1"/>
              </p:cNvSpPr>
              <p:nvPr>
                <p:ph idx="1"/>
              </p:nvPr>
            </p:nvSpPr>
            <p:spPr/>
            <p:txBody>
              <a:bodyPr>
                <a:normAutofit fontScale="62500" lnSpcReduction="20000"/>
              </a:bodyPr>
              <a:lstStyle/>
              <a:p>
                <a:pPr marL="0" indent="0">
                  <a:buNone/>
                </a:pPr>
                <a:r>
                  <a:rPr lang="es-CL" dirty="0"/>
                  <a:t>Conjunto finito de:</a:t>
                </a:r>
              </a:p>
              <a:p>
                <a:r>
                  <a:rPr lang="es-CL" dirty="0"/>
                  <a:t>V (nodos)</a:t>
                </a:r>
              </a:p>
              <a:p>
                <a:r>
                  <a:rPr lang="es-CL" dirty="0"/>
                  <a:t>R (tipos de aristas), </a:t>
                </a:r>
              </a:p>
              <a:p>
                <a:r>
                  <a:rPr lang="es-CL" dirty="0"/>
                  <a:t>E (aristas</a:t>
                </a:r>
                <a14:m>
                  <m:oMath xmlns:m="http://schemas.openxmlformats.org/officeDocument/2006/math">
                    <m:r>
                      <a:rPr lang="es-CL" b="0" i="0" dirty="0" smtClean="0">
                        <a:latin typeface="Cambria Math" panose="02040503050406030204" pitchFamily="18" charset="0"/>
                      </a:rPr>
                      <m:t>) </m:t>
                    </m:r>
                    <m:r>
                      <m:rPr>
                        <m:nor/>
                      </m:rPr>
                      <a:rPr lang="es-CL" dirty="0"/>
                      <m:t>E</m:t>
                    </m:r>
                    <m:r>
                      <m:rPr>
                        <m:nor/>
                      </m:rPr>
                      <a:rPr lang="es-CL" dirty="0"/>
                      <m:t> = (</m:t>
                    </m:r>
                    <m:r>
                      <m:rPr>
                        <m:nor/>
                      </m:rPr>
                      <a:rPr lang="es-CL" dirty="0"/>
                      <m:t>V</m:t>
                    </m:r>
                    <m:r>
                      <m:rPr>
                        <m:nor/>
                      </m:rPr>
                      <a:rPr lang="es-CL" dirty="0"/>
                      <m:t>×</m:t>
                    </m:r>
                    <m:r>
                      <m:rPr>
                        <m:nor/>
                      </m:rPr>
                      <a:rPr lang="es-CL" dirty="0"/>
                      <m:t>R</m:t>
                    </m:r>
                    <m:r>
                      <m:rPr>
                        <m:nor/>
                      </m:rPr>
                      <a:rPr lang="es-CL" dirty="0"/>
                      <m:t>×</m:t>
                    </m:r>
                    <m:r>
                      <m:rPr>
                        <m:nor/>
                      </m:rPr>
                      <a:rPr lang="es-CL" dirty="0"/>
                      <m:t>V</m:t>
                    </m:r>
                    <m:r>
                      <m:rPr>
                        <m:nor/>
                      </m:rPr>
                      <a:rPr lang="es-CL" dirty="0"/>
                      <m:t>)</m:t>
                    </m:r>
                  </m:oMath>
                </a14:m>
                <a:endParaRPr lang="es-CL" dirty="0"/>
              </a:p>
              <a:p>
                <a:pPr marL="0" indent="0">
                  <a:buNone/>
                </a:pPr>
                <a:r>
                  <a:rPr lang="es-CL" dirty="0"/>
                  <a:t>Un grafo de conocimiento </a:t>
                </a:r>
                <a:r>
                  <a:rPr lang="pt-BR" dirty="0"/>
                  <a:t>de </a:t>
                </a:r>
                <a:r>
                  <a:rPr lang="pt-BR" b="1" dirty="0"/>
                  <a:t>G</a:t>
                </a:r>
                <a:r>
                  <a:rPr lang="pt-BR" dirty="0"/>
                  <a:t> es una tupla G=(V,R,E)</a:t>
                </a:r>
              </a:p>
              <a:p>
                <a:pPr marL="0" indent="0">
                  <a:buNone/>
                </a:pPr>
                <a:endParaRPr lang="es-CL" dirty="0"/>
              </a:p>
              <a:p>
                <a:pPr marL="0" indent="0">
                  <a:buNone/>
                </a:pPr>
                <a:r>
                  <a:rPr lang="es-CL" dirty="0"/>
                  <a:t>La configuración </a:t>
                </a:r>
                <a:r>
                  <a:rPr lang="es-CL" b="1" dirty="0" err="1"/>
                  <a:t>transductiva</a:t>
                </a:r>
                <a:r>
                  <a:rPr lang="es-CL" dirty="0"/>
                  <a:t> más simple:</a:t>
                </a:r>
              </a:p>
              <a:p>
                <a:r>
                  <a:rPr lang="es-CL" dirty="0" err="1"/>
                  <a:t>Gtrain</a:t>
                </a:r>
                <a:r>
                  <a:rPr lang="es-CL" dirty="0"/>
                  <a:t>=(</a:t>
                </a:r>
                <a:r>
                  <a:rPr lang="es-CL" dirty="0" err="1"/>
                  <a:t>Vtrain,Rtrain,Etrain</a:t>
                </a:r>
                <a:r>
                  <a:rPr lang="es-CL" dirty="0"/>
                  <a:t>) </a:t>
                </a:r>
              </a:p>
              <a:p>
                <a:r>
                  <a:rPr lang="es-CL" dirty="0" err="1"/>
                  <a:t>Ginf</a:t>
                </a:r>
                <a:r>
                  <a:rPr lang="es-CL" dirty="0"/>
                  <a:t>=(</a:t>
                </a:r>
                <a:r>
                  <a:rPr lang="es-CL" dirty="0" err="1"/>
                  <a:t>Vinf,Rinf,Einf</a:t>
                </a:r>
                <a:r>
                  <a:rPr lang="es-CL" dirty="0"/>
                  <a:t>), es decir, </a:t>
                </a:r>
                <a:r>
                  <a:rPr lang="es-CL" dirty="0" err="1"/>
                  <a:t>Gtrain</a:t>
                </a:r>
                <a:r>
                  <a:rPr lang="es-CL" dirty="0"/>
                  <a:t>=</a:t>
                </a:r>
                <a:r>
                  <a:rPr lang="es-CL" dirty="0" err="1"/>
                  <a:t>Ginf</a:t>
                </a:r>
                <a:r>
                  <a:rPr lang="es-CL" dirty="0"/>
                  <a:t> (El grafo en la inferencia, validación o prueba)</a:t>
                </a:r>
              </a:p>
              <a:p>
                <a:pPr marL="0" indent="0">
                  <a:buNone/>
                </a:pPr>
                <a:r>
                  <a:rPr lang="es-ES" dirty="0"/>
                  <a:t>En la configuración </a:t>
                </a:r>
                <a:r>
                  <a:rPr lang="es-ES" b="1" dirty="0"/>
                  <a:t>inductiva </a:t>
                </a:r>
                <a:r>
                  <a:rPr lang="es-ES" b="1"/>
                  <a:t>(e)</a:t>
                </a:r>
                <a:endParaRPr lang="en-US" dirty="0"/>
              </a:p>
              <a:p>
                <a:r>
                  <a:rPr lang="en-US" dirty="0" err="1"/>
                  <a:t>Gtrain</a:t>
                </a:r>
                <a:r>
                  <a:rPr lang="en-US" dirty="0"/>
                  <a:t> = (</a:t>
                </a:r>
                <a:r>
                  <a:rPr lang="en-US" dirty="0" err="1"/>
                  <a:t>Vtrain,R</a:t>
                </a:r>
                <a:r>
                  <a:rPr lang="en-US" dirty="0"/>
                  <a:t>, </a:t>
                </a:r>
                <a:r>
                  <a:rPr lang="en-US" dirty="0" err="1"/>
                  <a:t>Etrain</a:t>
                </a:r>
                <a:r>
                  <a:rPr lang="en-US" dirty="0"/>
                  <a:t>) y </a:t>
                </a:r>
                <a:r>
                  <a:rPr lang="en-US" dirty="0" err="1"/>
                  <a:t>Ginf</a:t>
                </a:r>
                <a:r>
                  <a:rPr lang="en-US" dirty="0"/>
                  <a:t> = (</a:t>
                </a:r>
                <a:r>
                  <a:rPr lang="en-US" dirty="0" err="1"/>
                  <a:t>Vinf,R</a:t>
                </a:r>
                <a:r>
                  <a:rPr lang="en-US" dirty="0"/>
                  <a:t>, </a:t>
                </a:r>
                <a:r>
                  <a:rPr lang="en-US" dirty="0" err="1"/>
                  <a:t>Einf</a:t>
                </a:r>
                <a:r>
                  <a:rPr lang="en-US" dirty="0"/>
                  <a:t>).</a:t>
                </a:r>
                <a:endParaRPr lang="es-CL" dirty="0"/>
              </a:p>
              <a:p>
                <a:pPr marL="0" indent="0">
                  <a:buNone/>
                </a:pPr>
                <a:r>
                  <a:rPr lang="es-ES" dirty="0"/>
                  <a:t>En la configuración </a:t>
                </a:r>
                <a:r>
                  <a:rPr lang="es-ES" b="1" dirty="0"/>
                  <a:t>inductiva (</a:t>
                </a:r>
                <a:r>
                  <a:rPr lang="es-ES" b="1" dirty="0" err="1"/>
                  <a:t>e,r</a:t>
                </a:r>
                <a:r>
                  <a:rPr lang="es-ES" b="1" dirty="0"/>
                  <a:t>)</a:t>
                </a:r>
              </a:p>
              <a:p>
                <a:r>
                  <a:rPr lang="es-ES" dirty="0" err="1"/>
                  <a:t>Gtrain≠Ginf</a:t>
                </a:r>
                <a:endParaRPr lang="es-CL" dirty="0"/>
              </a:p>
              <a:p>
                <a:pPr marL="0" indent="0">
                  <a:buNone/>
                </a:pPr>
                <a:endParaRPr lang="es-CL" dirty="0"/>
              </a:p>
            </p:txBody>
          </p:sp>
        </mc:Choice>
        <mc:Fallback>
          <p:sp>
            <p:nvSpPr>
              <p:cNvPr id="3" name="Marcador de contenido 2">
                <a:extLst>
                  <a:ext uri="{FF2B5EF4-FFF2-40B4-BE49-F238E27FC236}">
                    <a16:creationId xmlns:a16="http://schemas.microsoft.com/office/drawing/2014/main" id="{0DA14F71-9111-A31C-EEB1-7A3D612B9D34}"/>
                  </a:ext>
                </a:extLst>
              </p:cNvPr>
              <p:cNvSpPr>
                <a:spLocks noGrp="1" noRot="1" noChangeAspect="1" noMove="1" noResize="1" noEditPoints="1" noAdjustHandles="1" noChangeArrowheads="1" noChangeShapeType="1" noTextEdit="1"/>
              </p:cNvSpPr>
              <p:nvPr>
                <p:ph idx="1"/>
              </p:nvPr>
            </p:nvSpPr>
            <p:spPr>
              <a:blipFill>
                <a:blip r:embed="rId2"/>
                <a:stretch>
                  <a:fillRect l="-522" t="-2101"/>
                </a:stretch>
              </a:blipFill>
            </p:spPr>
            <p:txBody>
              <a:bodyPr/>
              <a:lstStyle/>
              <a:p>
                <a:r>
                  <a:rPr lang="en-US">
                    <a:noFill/>
                  </a:rPr>
                  <a:t> </a:t>
                </a:r>
              </a:p>
            </p:txBody>
          </p:sp>
        </mc:Fallback>
      </mc:AlternateContent>
    </p:spTree>
    <p:extLst>
      <p:ext uri="{BB962C8B-B14F-4D97-AF65-F5344CB8AC3E}">
        <p14:creationId xmlns:p14="http://schemas.microsoft.com/office/powerpoint/2010/main" val="1181170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10800A-EC23-B717-D32A-BC9BAF662AB3}"/>
              </a:ext>
            </a:extLst>
          </p:cNvPr>
          <p:cNvSpPr>
            <a:spLocks noGrp="1"/>
          </p:cNvSpPr>
          <p:nvPr>
            <p:ph type="title"/>
          </p:nvPr>
        </p:nvSpPr>
        <p:spPr/>
        <p:txBody>
          <a:bodyPr/>
          <a:lstStyle/>
          <a:p>
            <a:r>
              <a:rPr lang="es-CL" dirty="0"/>
              <a:t>G observable vs no observable</a:t>
            </a:r>
          </a:p>
        </p:txBody>
      </p:sp>
      <p:sp>
        <p:nvSpPr>
          <p:cNvPr id="3" name="Marcador de contenido 2">
            <a:extLst>
              <a:ext uri="{FF2B5EF4-FFF2-40B4-BE49-F238E27FC236}">
                <a16:creationId xmlns:a16="http://schemas.microsoft.com/office/drawing/2014/main" id="{F30EFE25-E5DA-2252-B97F-6D6B436863E4}"/>
              </a:ext>
            </a:extLst>
          </p:cNvPr>
          <p:cNvSpPr>
            <a:spLocks noGrp="1"/>
          </p:cNvSpPr>
          <p:nvPr>
            <p:ph idx="1"/>
          </p:nvPr>
        </p:nvSpPr>
        <p:spPr/>
        <p:txBody>
          <a:bodyPr/>
          <a:lstStyle/>
          <a:p>
            <a:pPr marL="0" indent="0">
              <a:buNone/>
            </a:pPr>
            <a:r>
              <a:rPr lang="es-ES" dirty="0"/>
              <a:t>Por defecto, asumimos que el grafo de inferencia </a:t>
            </a:r>
            <a:r>
              <a:rPr lang="es-ES" dirty="0" err="1"/>
              <a:t>Ginf</a:t>
            </a:r>
            <a:r>
              <a:rPr lang="es-ES" dirty="0"/>
              <a:t>​ es una parte incompleta de un grafo más grande y no observable </a:t>
            </a:r>
            <a:r>
              <a:rPr lang="es-ES" dirty="0" err="1"/>
              <a:t>Ĝinf</a:t>
            </a:r>
            <a:r>
              <a:rPr lang="es-ES" dirty="0"/>
              <a:t>​.</a:t>
            </a:r>
          </a:p>
          <a:p>
            <a:r>
              <a:rPr lang="es-ES" dirty="0"/>
              <a:t>Triples faltantes que deben predecirse en el momento de la inferencia. </a:t>
            </a:r>
          </a:p>
        </p:txBody>
      </p:sp>
    </p:spTree>
    <p:extLst>
      <p:ext uri="{BB962C8B-B14F-4D97-AF65-F5344CB8AC3E}">
        <p14:creationId xmlns:p14="http://schemas.microsoft.com/office/powerpoint/2010/main" val="39123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43024-D6EB-1969-F96A-D8543B070EE2}"/>
              </a:ext>
            </a:extLst>
          </p:cNvPr>
          <p:cNvSpPr>
            <a:spLocks noGrp="1"/>
          </p:cNvSpPr>
          <p:nvPr>
            <p:ph type="title"/>
          </p:nvPr>
        </p:nvSpPr>
        <p:spPr/>
        <p:txBody>
          <a:bodyPr/>
          <a:lstStyle/>
          <a:p>
            <a:r>
              <a:rPr lang="es-CL" dirty="0"/>
              <a:t>El caso más difícil, inductivo de entidades y relaciones</a:t>
            </a:r>
          </a:p>
        </p:txBody>
      </p:sp>
      <p:sp>
        <p:nvSpPr>
          <p:cNvPr id="3" name="Marcador de contenido 2">
            <a:extLst>
              <a:ext uri="{FF2B5EF4-FFF2-40B4-BE49-F238E27FC236}">
                <a16:creationId xmlns:a16="http://schemas.microsoft.com/office/drawing/2014/main" id="{2A390F72-4795-5007-2E88-38298BA63E8E}"/>
              </a:ext>
            </a:extLst>
          </p:cNvPr>
          <p:cNvSpPr>
            <a:spLocks noGrp="1"/>
          </p:cNvSpPr>
          <p:nvPr>
            <p:ph idx="1"/>
          </p:nvPr>
        </p:nvSpPr>
        <p:spPr/>
        <p:txBody>
          <a:bodyPr/>
          <a:lstStyle/>
          <a:p>
            <a:pPr marL="0" indent="0">
              <a:buNone/>
            </a:pPr>
            <a:r>
              <a:rPr lang="es-CL" dirty="0"/>
              <a:t>tanto los conjuntos de entidades como de relaciones son diferentes, es decir, </a:t>
            </a:r>
            <a:r>
              <a:rPr lang="es-CL" dirty="0" err="1"/>
              <a:t>Vtrain</a:t>
            </a:r>
            <a:r>
              <a:rPr lang="es-CL" dirty="0"/>
              <a:t> ∩ </a:t>
            </a:r>
            <a:r>
              <a:rPr lang="es-CL" dirty="0" err="1"/>
              <a:t>Vinf</a:t>
            </a:r>
            <a:r>
              <a:rPr lang="es-CL" dirty="0"/>
              <a:t> = ∅ y </a:t>
            </a:r>
            <a:r>
              <a:rPr lang="es-CL" dirty="0" err="1"/>
              <a:t>Rtrain</a:t>
            </a:r>
            <a:r>
              <a:rPr lang="es-CL" dirty="0"/>
              <a:t> ∩ </a:t>
            </a:r>
            <a:r>
              <a:rPr lang="es-CL" dirty="0" err="1"/>
              <a:t>Rinf</a:t>
            </a:r>
            <a:r>
              <a:rPr lang="es-CL" dirty="0"/>
              <a:t>=∅. En CLQA, no existe ningún enfoque actual que aborde este caso, y nuestro modelo propuesto </a:t>
            </a:r>
            <a:r>
              <a:rPr lang="es-CL" b="1" dirty="0"/>
              <a:t>ULTRAQUERY</a:t>
            </a:r>
            <a:r>
              <a:rPr lang="es-CL" dirty="0"/>
              <a:t> es el primero en hacerlo.</a:t>
            </a:r>
          </a:p>
        </p:txBody>
      </p:sp>
    </p:spTree>
    <p:extLst>
      <p:ext uri="{BB962C8B-B14F-4D97-AF65-F5344CB8AC3E}">
        <p14:creationId xmlns:p14="http://schemas.microsoft.com/office/powerpoint/2010/main" val="263327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D13E6-6D20-0FA2-CFBB-745D15267345}"/>
              </a:ext>
            </a:extLst>
          </p:cNvPr>
          <p:cNvSpPr>
            <a:spLocks noGrp="1"/>
          </p:cNvSpPr>
          <p:nvPr>
            <p:ph type="title"/>
          </p:nvPr>
        </p:nvSpPr>
        <p:spPr/>
        <p:txBody>
          <a:bodyPr/>
          <a:lstStyle/>
          <a:p>
            <a:r>
              <a:rPr lang="es-ES" b="1" dirty="0"/>
              <a:t>Consultas de Lógica de Primer Orden</a:t>
            </a:r>
            <a:endParaRPr lang="es-CL" dirty="0"/>
          </a:p>
        </p:txBody>
      </p:sp>
      <p:sp>
        <p:nvSpPr>
          <p:cNvPr id="3" name="Marcador de contenido 2">
            <a:extLst>
              <a:ext uri="{FF2B5EF4-FFF2-40B4-BE49-F238E27FC236}">
                <a16:creationId xmlns:a16="http://schemas.microsoft.com/office/drawing/2014/main" id="{36CD47F1-8BC5-4D4E-0D83-9E866DF968C9}"/>
              </a:ext>
            </a:extLst>
          </p:cNvPr>
          <p:cNvSpPr>
            <a:spLocks noGrp="1"/>
          </p:cNvSpPr>
          <p:nvPr>
            <p:ph idx="1"/>
          </p:nvPr>
        </p:nvSpPr>
        <p:spPr/>
        <p:txBody>
          <a:bodyPr>
            <a:normAutofit fontScale="85000" lnSpcReduction="10000"/>
          </a:bodyPr>
          <a:lstStyle/>
          <a:p>
            <a:pPr marL="0" indent="0">
              <a:buNone/>
            </a:pPr>
            <a:r>
              <a:rPr lang="es-ES" dirty="0"/>
              <a:t>Una consulta de lógica de primer orden (FOL) 𝑞 es una fórmula que consiste en </a:t>
            </a:r>
          </a:p>
          <a:p>
            <a:pPr marL="0" indent="0">
              <a:buNone/>
            </a:pPr>
            <a:r>
              <a:rPr lang="es-ES" dirty="0"/>
              <a:t>constantes Con ( 𝐶𝑜𝑛 ⊆ 𝑉)</a:t>
            </a:r>
          </a:p>
          <a:p>
            <a:pPr marL="0" indent="0">
              <a:buNone/>
            </a:pPr>
            <a:r>
              <a:rPr lang="es-ES" dirty="0"/>
              <a:t>variables Var ( 𝑉𝑎𝑟 ⊆ 𝑉) cuantificadas existencialmente</a:t>
            </a:r>
          </a:p>
          <a:p>
            <a:pPr marL="0" indent="0">
              <a:buNone/>
            </a:pPr>
            <a:r>
              <a:rPr lang="es-ES" dirty="0"/>
              <a:t>Proyecciones de relaciones 𝑅(𝑎,𝑏) que denotan una función binaria sobre constantes o variables, y símbolos lógicos (∃,∧,∨,¬).</a:t>
            </a:r>
          </a:p>
          <a:p>
            <a:pPr marL="0" indent="0">
              <a:buNone/>
            </a:pPr>
            <a:r>
              <a:rPr lang="es-ES" dirty="0"/>
              <a:t>Las respuestas 𝐴𝐺(𝑞) a la consulta 𝑞 son asignaciones de variables en una fórmula tal que la fórmula instanciada es un subgrafo del grafo completo y no observable</a:t>
            </a:r>
            <a:r>
              <a:rPr lang="es-ES" b="1" dirty="0"/>
              <a:t> Ĝ</a:t>
            </a:r>
            <a:r>
              <a:rPr lang="es-ES" dirty="0"/>
              <a:t>.</a:t>
            </a:r>
          </a:p>
          <a:p>
            <a:pPr marL="0" indent="0">
              <a:buNone/>
            </a:pPr>
            <a:r>
              <a:rPr lang="es-ES" dirty="0"/>
              <a:t>Las respuestas se denotan como fáciles si se pueden alcanzar mediante el recorrido del grafo incompleto G y como difíciles si al menos una arista del grafo completo y no observable Ĝ debe predecirse durante la ejecución de la consulta.</a:t>
            </a:r>
            <a:endParaRPr lang="es-CL" dirty="0"/>
          </a:p>
        </p:txBody>
      </p:sp>
    </p:spTree>
    <p:extLst>
      <p:ext uri="{BB962C8B-B14F-4D97-AF65-F5344CB8AC3E}">
        <p14:creationId xmlns:p14="http://schemas.microsoft.com/office/powerpoint/2010/main" val="287294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A6176-4A56-628A-223B-8DFA6D239BB6}"/>
              </a:ext>
            </a:extLst>
          </p:cNvPr>
          <p:cNvSpPr>
            <a:spLocks noGrp="1"/>
          </p:cNvSpPr>
          <p:nvPr>
            <p:ph type="title"/>
          </p:nvPr>
        </p:nvSpPr>
        <p:spPr/>
        <p:txBody>
          <a:bodyPr/>
          <a:lstStyle/>
          <a:p>
            <a:r>
              <a:rPr lang="es-ES" b="1" dirty="0"/>
              <a:t>Consultas de Lógica de Primer Orden</a:t>
            </a:r>
            <a:endParaRPr lang="es-CL" dirty="0"/>
          </a:p>
        </p:txBody>
      </p:sp>
      <p:sp>
        <p:nvSpPr>
          <p:cNvPr id="3" name="Marcador de contenido 2">
            <a:extLst>
              <a:ext uri="{FF2B5EF4-FFF2-40B4-BE49-F238E27FC236}">
                <a16:creationId xmlns:a16="http://schemas.microsoft.com/office/drawing/2014/main" id="{0C204480-541A-B0E1-E18C-27F41F75ED8D}"/>
              </a:ext>
            </a:extLst>
          </p:cNvPr>
          <p:cNvSpPr>
            <a:spLocks noGrp="1"/>
          </p:cNvSpPr>
          <p:nvPr>
            <p:ph idx="1"/>
          </p:nvPr>
        </p:nvSpPr>
        <p:spPr/>
        <p:txBody>
          <a:bodyPr>
            <a:normAutofit/>
          </a:bodyPr>
          <a:lstStyle/>
          <a:p>
            <a:r>
              <a:rPr lang="es-ES" dirty="0"/>
              <a:t>Por ejemplo, en la Figura 1</a:t>
            </a:r>
          </a:p>
          <a:p>
            <a:endParaRPr lang="es-ES" dirty="0"/>
          </a:p>
          <a:p>
            <a:pPr marL="0" indent="0">
              <a:buNone/>
            </a:pPr>
            <a:r>
              <a:rPr lang="es-ES" dirty="0"/>
              <a:t>La tarea de CLQA es predecir las asignaciones (mapeos entre entidades y variables) de la variable objetivo; por ejemplo, para la consulta dada, el conjunto de respuestas es una sola entidad </a:t>
            </a:r>
            <a:r>
              <a:rPr lang="es-ES" dirty="0" err="1"/>
              <a:t>Aq</a:t>
            </a:r>
            <a:r>
              <a:rPr lang="es-ES" dirty="0"/>
              <a:t>=(</a:t>
            </a:r>
            <a:r>
              <a:rPr lang="es-ES" dirty="0" err="1"/>
              <a:t>U,Mark</a:t>
            </a:r>
            <a:r>
              <a:rPr lang="es-ES" dirty="0"/>
              <a:t> Knopfler) siendo una respuesta fácil.</a:t>
            </a:r>
          </a:p>
          <a:p>
            <a:pPr marL="0" indent="0">
              <a:buNone/>
            </a:pPr>
            <a:endParaRPr lang="es-ES" dirty="0"/>
          </a:p>
          <a:p>
            <a:r>
              <a:rPr lang="es-ES" dirty="0"/>
              <a:t>El rendimiento de los enfoques de CLQA en respuestas difíciles.</a:t>
            </a:r>
          </a:p>
          <a:p>
            <a:endParaRPr lang="es-CL" dirty="0"/>
          </a:p>
        </p:txBody>
      </p:sp>
    </p:spTree>
    <p:extLst>
      <p:ext uri="{BB962C8B-B14F-4D97-AF65-F5344CB8AC3E}">
        <p14:creationId xmlns:p14="http://schemas.microsoft.com/office/powerpoint/2010/main" val="189005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964269C-BD6C-7F1D-E20F-99A3E21033D3}"/>
              </a:ext>
            </a:extLst>
          </p:cNvPr>
          <p:cNvPicPr>
            <a:picLocks noChangeAspect="1"/>
          </p:cNvPicPr>
          <p:nvPr/>
        </p:nvPicPr>
        <p:blipFill>
          <a:blip r:embed="rId2"/>
          <a:stretch>
            <a:fillRect/>
          </a:stretch>
        </p:blipFill>
        <p:spPr>
          <a:xfrm>
            <a:off x="2914710" y="931905"/>
            <a:ext cx="6362579" cy="4994189"/>
          </a:xfrm>
          <a:prstGeom prst="rect">
            <a:avLst/>
          </a:prstGeom>
        </p:spPr>
      </p:pic>
    </p:spTree>
    <p:extLst>
      <p:ext uri="{BB962C8B-B14F-4D97-AF65-F5344CB8AC3E}">
        <p14:creationId xmlns:p14="http://schemas.microsoft.com/office/powerpoint/2010/main" val="21163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779F3-53DC-9F32-9E1B-A30A03A6B263}"/>
              </a:ext>
            </a:extLst>
          </p:cNvPr>
          <p:cNvSpPr>
            <a:spLocks noGrp="1"/>
          </p:cNvSpPr>
          <p:nvPr>
            <p:ph type="title"/>
          </p:nvPr>
        </p:nvSpPr>
        <p:spPr/>
        <p:txBody>
          <a:bodyPr/>
          <a:lstStyle/>
          <a:p>
            <a:r>
              <a:rPr lang="es-ES" dirty="0"/>
              <a:t>Resumen general</a:t>
            </a:r>
            <a:endParaRPr lang="es-CL" dirty="0"/>
          </a:p>
        </p:txBody>
      </p:sp>
      <p:sp>
        <p:nvSpPr>
          <p:cNvPr id="3" name="Marcador de contenido 2">
            <a:extLst>
              <a:ext uri="{FF2B5EF4-FFF2-40B4-BE49-F238E27FC236}">
                <a16:creationId xmlns:a16="http://schemas.microsoft.com/office/drawing/2014/main" id="{8FBEDBC2-731E-9DEC-DE11-6455686D7BA1}"/>
              </a:ext>
            </a:extLst>
          </p:cNvPr>
          <p:cNvSpPr>
            <a:spLocks noGrp="1"/>
          </p:cNvSpPr>
          <p:nvPr>
            <p:ph idx="1"/>
          </p:nvPr>
        </p:nvSpPr>
        <p:spPr/>
        <p:txBody>
          <a:bodyPr/>
          <a:lstStyle/>
          <a:p>
            <a:r>
              <a:rPr lang="es-ES" dirty="0"/>
              <a:t>Este artículo presenta un enfoque novedoso para realizar razonamiento con consultas lógicas </a:t>
            </a:r>
            <a:r>
              <a:rPr lang="es-ES" dirty="0" err="1"/>
              <a:t>zero-shot</a:t>
            </a:r>
            <a:r>
              <a:rPr lang="es-ES" dirty="0"/>
              <a:t> </a:t>
            </a:r>
            <a:r>
              <a:rPr lang="es-ES" b="1" dirty="0"/>
              <a:t>en cualquier grafo de conocimiento</a:t>
            </a:r>
            <a:r>
              <a:rPr lang="es-ES" dirty="0"/>
              <a:t>.</a:t>
            </a:r>
          </a:p>
          <a:p>
            <a:r>
              <a:rPr lang="es-ES" dirty="0"/>
              <a:t>Tiene el potencial de permitir un razonamiento más flexible y generalizable en grafos de conocimiento, en comparación con los enfoques tradicionales.</a:t>
            </a:r>
            <a:endParaRPr lang="es-CL" dirty="0"/>
          </a:p>
        </p:txBody>
      </p:sp>
    </p:spTree>
    <p:extLst>
      <p:ext uri="{BB962C8B-B14F-4D97-AF65-F5344CB8AC3E}">
        <p14:creationId xmlns:p14="http://schemas.microsoft.com/office/powerpoint/2010/main" val="1046604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1C1A6-0833-F221-82A7-8A35249AF1DE}"/>
              </a:ext>
            </a:extLst>
          </p:cNvPr>
          <p:cNvSpPr>
            <a:spLocks noGrp="1"/>
          </p:cNvSpPr>
          <p:nvPr>
            <p:ph type="title"/>
          </p:nvPr>
        </p:nvSpPr>
        <p:spPr/>
        <p:txBody>
          <a:bodyPr/>
          <a:lstStyle/>
          <a:p>
            <a:r>
              <a:rPr lang="es-CL" b="1" dirty="0"/>
              <a:t>Inductive </a:t>
            </a:r>
            <a:r>
              <a:rPr lang="es-CL" b="1" dirty="0" err="1"/>
              <a:t>Query</a:t>
            </a:r>
            <a:r>
              <a:rPr lang="es-CL" b="1" dirty="0"/>
              <a:t> </a:t>
            </a:r>
            <a:r>
              <a:rPr lang="es-CL" b="1" dirty="0" err="1"/>
              <a:t>Answering</a:t>
            </a:r>
            <a:endParaRPr lang="es-CL" dirty="0"/>
          </a:p>
        </p:txBody>
      </p:sp>
      <p:sp>
        <p:nvSpPr>
          <p:cNvPr id="3" name="Marcador de contenido 2">
            <a:extLst>
              <a:ext uri="{FF2B5EF4-FFF2-40B4-BE49-F238E27FC236}">
                <a16:creationId xmlns:a16="http://schemas.microsoft.com/office/drawing/2014/main" id="{12A5B434-0B12-3F67-82A5-F6BE4B6F380E}"/>
              </a:ext>
            </a:extLst>
          </p:cNvPr>
          <p:cNvSpPr>
            <a:spLocks noGrp="1"/>
          </p:cNvSpPr>
          <p:nvPr>
            <p:ph idx="1"/>
          </p:nvPr>
        </p:nvSpPr>
        <p:spPr/>
        <p:txBody>
          <a:bodyPr>
            <a:normAutofit lnSpcReduction="10000"/>
          </a:bodyPr>
          <a:lstStyle/>
          <a:p>
            <a:pPr marL="0" indent="0" algn="just">
              <a:buNone/>
            </a:pPr>
            <a:r>
              <a:rPr lang="es-ES" dirty="0"/>
              <a:t>En la configuración inductiva de entidades (inductive (e)) el grafo de inferencia extiende el grafo de entrenamiento </a:t>
            </a:r>
            <a:r>
              <a:rPr lang="es-ES" dirty="0" err="1"/>
              <a:t>Gtrain</a:t>
            </a:r>
            <a:r>
              <a:rPr lang="es-ES" dirty="0"/>
              <a:t> ⊂ </a:t>
            </a:r>
            <a:r>
              <a:rPr lang="es-ES" dirty="0" err="1"/>
              <a:t>Ginf</a:t>
            </a:r>
            <a:r>
              <a:rPr lang="es-ES" dirty="0"/>
              <a:t>, con R fijo. </a:t>
            </a:r>
          </a:p>
          <a:p>
            <a:pPr marL="0" indent="0" algn="just">
              <a:buNone/>
            </a:pPr>
            <a:r>
              <a:rPr lang="es-ES" dirty="0"/>
              <a:t>En este trabajo, eliminamos todas las restricciones en los vocabularios de los grafos de entrenamiento e inferencia y consideramos el caso más general, inductivo (e, r), cuando </a:t>
            </a:r>
            <a:r>
              <a:rPr lang="es-ES" dirty="0" err="1"/>
              <a:t>Ginf≠Gtrain</a:t>
            </a:r>
            <a:r>
              <a:rPr lang="es-ES" dirty="0"/>
              <a:t>. </a:t>
            </a:r>
          </a:p>
          <a:p>
            <a:r>
              <a:rPr lang="es-ES" dirty="0"/>
              <a:t>Entonces el grafo de inferencia puede contener un conjunto completamente diferente de entidades y tipos de relaciones. </a:t>
            </a:r>
          </a:p>
          <a:p>
            <a:r>
              <a:rPr lang="es-ES" dirty="0"/>
              <a:t>Además, aún deben predecirse enlaces faltantes en los grafos de inferencia para alcanzar respuestas difíciles.</a:t>
            </a:r>
          </a:p>
          <a:p>
            <a:endParaRPr lang="es-CL" dirty="0"/>
          </a:p>
        </p:txBody>
      </p:sp>
    </p:spTree>
    <p:extLst>
      <p:ext uri="{BB962C8B-B14F-4D97-AF65-F5344CB8AC3E}">
        <p14:creationId xmlns:p14="http://schemas.microsoft.com/office/powerpoint/2010/main" val="215283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31A5D-20CD-7562-7957-52A70C0B384E}"/>
              </a:ext>
            </a:extLst>
          </p:cNvPr>
          <p:cNvSpPr>
            <a:spLocks noGrp="1"/>
          </p:cNvSpPr>
          <p:nvPr>
            <p:ph type="title"/>
          </p:nvPr>
        </p:nvSpPr>
        <p:spPr/>
        <p:txBody>
          <a:bodyPr/>
          <a:lstStyle/>
          <a:p>
            <a:r>
              <a:rPr lang="es-CL" b="1" dirty="0" err="1"/>
              <a:t>Labeling</a:t>
            </a:r>
            <a:r>
              <a:rPr lang="es-CL" b="1" dirty="0"/>
              <a:t> </a:t>
            </a:r>
            <a:r>
              <a:rPr lang="es-CL" b="1" dirty="0" err="1"/>
              <a:t>Trick</a:t>
            </a:r>
            <a:r>
              <a:rPr lang="es-CL" b="1" dirty="0"/>
              <a:t> </a:t>
            </a:r>
            <a:r>
              <a:rPr lang="es-CL" b="1" dirty="0" err="1"/>
              <a:t>GNNs</a:t>
            </a:r>
            <a:endParaRPr lang="es-CL" dirty="0"/>
          </a:p>
        </p:txBody>
      </p:sp>
      <p:sp>
        <p:nvSpPr>
          <p:cNvPr id="3" name="Marcador de contenido 2">
            <a:extLst>
              <a:ext uri="{FF2B5EF4-FFF2-40B4-BE49-F238E27FC236}">
                <a16:creationId xmlns:a16="http://schemas.microsoft.com/office/drawing/2014/main" id="{93734468-F57A-25EB-BB88-A71CE467BBF5}"/>
              </a:ext>
            </a:extLst>
          </p:cNvPr>
          <p:cNvSpPr>
            <a:spLocks noGrp="1"/>
          </p:cNvSpPr>
          <p:nvPr>
            <p:ph idx="1"/>
          </p:nvPr>
        </p:nvSpPr>
        <p:spPr/>
        <p:txBody>
          <a:bodyPr>
            <a:normAutofit fontScale="92500" lnSpcReduction="20000"/>
          </a:bodyPr>
          <a:lstStyle/>
          <a:p>
            <a:r>
              <a:rPr lang="es-ES" dirty="0" err="1"/>
              <a:t>Automorfismos</a:t>
            </a:r>
            <a:r>
              <a:rPr lang="es-ES" dirty="0"/>
              <a:t> (simetría de nodos) -&gt; </a:t>
            </a:r>
            <a:r>
              <a:rPr lang="es-ES" dirty="0" err="1"/>
              <a:t>indistinguishable</a:t>
            </a:r>
            <a:r>
              <a:rPr lang="es-ES" dirty="0"/>
              <a:t> </a:t>
            </a:r>
            <a:r>
              <a:rPr lang="es-ES" dirty="0" err="1"/>
              <a:t>for</a:t>
            </a:r>
            <a:r>
              <a:rPr lang="es-ES" dirty="0"/>
              <a:t> </a:t>
            </a:r>
            <a:r>
              <a:rPr lang="es-ES" dirty="0" err="1"/>
              <a:t>downstream</a:t>
            </a:r>
            <a:r>
              <a:rPr lang="es-ES" dirty="0"/>
              <a:t> </a:t>
            </a:r>
            <a:r>
              <a:rPr lang="es-ES" dirty="0" err="1"/>
              <a:t>tasks</a:t>
            </a:r>
            <a:endParaRPr lang="es-ES" dirty="0"/>
          </a:p>
          <a:p>
            <a:r>
              <a:rPr lang="pt-BR" dirty="0"/>
              <a:t>Indicator </a:t>
            </a:r>
            <a:r>
              <a:rPr lang="pt-BR" dirty="0" err="1"/>
              <a:t>function</a:t>
            </a:r>
            <a:r>
              <a:rPr lang="pt-BR" dirty="0"/>
              <a:t> INDICATOR(h, v, r)</a:t>
            </a:r>
          </a:p>
          <a:p>
            <a:pPr lvl="1"/>
            <a:r>
              <a:rPr lang="pt-BR" dirty="0"/>
              <a:t>No </a:t>
            </a:r>
            <a:r>
              <a:rPr lang="pt-BR" dirty="0" err="1"/>
              <a:t>requiere</a:t>
            </a:r>
            <a:r>
              <a:rPr lang="pt-BR" dirty="0"/>
              <a:t> </a:t>
            </a:r>
            <a:r>
              <a:rPr lang="pt-BR" dirty="0" err="1"/>
              <a:t>embeddings</a:t>
            </a:r>
            <a:r>
              <a:rPr lang="pt-BR" dirty="0"/>
              <a:t>-&gt; </a:t>
            </a:r>
            <a:r>
              <a:rPr lang="pt-BR" dirty="0" err="1"/>
              <a:t>puede</a:t>
            </a:r>
            <a:r>
              <a:rPr lang="pt-BR" dirty="0"/>
              <a:t> generalizar a </a:t>
            </a:r>
            <a:r>
              <a:rPr lang="pt-BR" dirty="0" err="1"/>
              <a:t>nuevas</a:t>
            </a:r>
            <a:r>
              <a:rPr lang="pt-BR" dirty="0"/>
              <a:t> entidades</a:t>
            </a:r>
          </a:p>
          <a:p>
            <a:pPr lvl="1"/>
            <a:r>
              <a:rPr lang="en-US" dirty="0"/>
              <a:t>(while the set of relation types is still fixed).</a:t>
            </a:r>
            <a:endParaRPr lang="es-ES" dirty="0"/>
          </a:p>
          <a:p>
            <a:r>
              <a:rPr lang="en-US" dirty="0"/>
              <a:t>Such a labeling strategy learns conditional node representations and is provably more powerful than node-level GNN encoders.</a:t>
            </a:r>
          </a:p>
          <a:p>
            <a:r>
              <a:rPr lang="es-ES" dirty="0"/>
              <a:t>Esta técnica asigna etiquetas a los nodos según su rol en la consulta y utiliza dichas etiquetas para informar las proyecciones en las consultas </a:t>
            </a:r>
            <a:r>
              <a:rPr lang="es-ES" dirty="0" err="1"/>
              <a:t>multi-hop</a:t>
            </a:r>
            <a:r>
              <a:rPr lang="es-ES" dirty="0"/>
              <a:t>.</a:t>
            </a:r>
            <a:endParaRPr lang="en-US" dirty="0"/>
          </a:p>
          <a:p>
            <a:r>
              <a:rPr lang="en-US" dirty="0"/>
              <a:t>This work leverages labeling trick GNNs to generalize CLQA to arbitrary KGs with any entity and relation vocabulary.</a:t>
            </a:r>
            <a:endParaRPr lang="es-ES" dirty="0"/>
          </a:p>
        </p:txBody>
      </p:sp>
    </p:spTree>
    <p:extLst>
      <p:ext uri="{BB962C8B-B14F-4D97-AF65-F5344CB8AC3E}">
        <p14:creationId xmlns:p14="http://schemas.microsoft.com/office/powerpoint/2010/main" val="2115703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A5A883-9733-0C88-B527-29386451AFE1}"/>
              </a:ext>
            </a:extLst>
          </p:cNvPr>
          <p:cNvSpPr>
            <a:spLocks noGrp="1"/>
          </p:cNvSpPr>
          <p:nvPr>
            <p:ph type="title"/>
          </p:nvPr>
        </p:nvSpPr>
        <p:spPr/>
        <p:txBody>
          <a:bodyPr/>
          <a:lstStyle/>
          <a:p>
            <a:r>
              <a:rPr lang="es-ES" b="1" dirty="0"/>
              <a:t>INDICATOR</a:t>
            </a:r>
            <a:endParaRPr lang="es-CL" dirty="0"/>
          </a:p>
        </p:txBody>
      </p:sp>
      <p:sp>
        <p:nvSpPr>
          <p:cNvPr id="3" name="Marcador de contenido 2">
            <a:extLst>
              <a:ext uri="{FF2B5EF4-FFF2-40B4-BE49-F238E27FC236}">
                <a16:creationId xmlns:a16="http://schemas.microsoft.com/office/drawing/2014/main" id="{A3CDCB5C-A2AD-612D-614C-C23A1BC4F109}"/>
              </a:ext>
            </a:extLst>
          </p:cNvPr>
          <p:cNvSpPr>
            <a:spLocks noGrp="1"/>
          </p:cNvSpPr>
          <p:nvPr>
            <p:ph idx="1"/>
          </p:nvPr>
        </p:nvSpPr>
        <p:spPr/>
        <p:txBody>
          <a:bodyPr/>
          <a:lstStyle/>
          <a:p>
            <a:pPr marL="0" indent="0">
              <a:buNone/>
            </a:pPr>
            <a:r>
              <a:rPr lang="es-ES" b="1" dirty="0"/>
              <a:t>Propósito:</a:t>
            </a:r>
          </a:p>
          <a:p>
            <a:pPr marL="0" indent="0">
              <a:buNone/>
            </a:pPr>
            <a:r>
              <a:rPr lang="es-ES" dirty="0"/>
              <a:t>Esta función se utiliza para </a:t>
            </a:r>
            <a:r>
              <a:rPr lang="es-ES" b="1" dirty="0"/>
              <a:t>señalar el rol</a:t>
            </a:r>
            <a:r>
              <a:rPr lang="es-ES" dirty="0"/>
              <a:t> de los nodos y relaciones en la consulta sin necesidad de entrenar </a:t>
            </a:r>
            <a:r>
              <a:rPr lang="es-ES" dirty="0" err="1"/>
              <a:t>embeddings</a:t>
            </a:r>
            <a:r>
              <a:rPr lang="es-ES" dirty="0"/>
              <a:t> específicos para cada entidad o relación. En lugar de depender de representaciones fijas para cada nodo, la </a:t>
            </a:r>
            <a:r>
              <a:rPr lang="es-ES" b="1" dirty="0"/>
              <a:t>INDICATOR </a:t>
            </a:r>
            <a:r>
              <a:rPr lang="es-ES" b="1" dirty="0" err="1"/>
              <a:t>function</a:t>
            </a:r>
            <a:r>
              <a:rPr lang="es-ES" dirty="0"/>
              <a:t> asigna dinámicamente las características necesarias para que la GNN pueda realizar razonamientos sobre la consulta. Esto mejora la capacidad del modelo para generalizar a </a:t>
            </a:r>
            <a:r>
              <a:rPr lang="es-ES" b="1" dirty="0"/>
              <a:t>nuevas entidades y relaciones</a:t>
            </a:r>
            <a:r>
              <a:rPr lang="es-ES" dirty="0"/>
              <a:t> que no hayan sido vistas durante el entrenamiento.</a:t>
            </a:r>
          </a:p>
          <a:p>
            <a:endParaRPr lang="es-CL" dirty="0"/>
          </a:p>
        </p:txBody>
      </p:sp>
    </p:spTree>
    <p:extLst>
      <p:ext uri="{BB962C8B-B14F-4D97-AF65-F5344CB8AC3E}">
        <p14:creationId xmlns:p14="http://schemas.microsoft.com/office/powerpoint/2010/main" val="4170231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D23123-3A4E-B8F4-198D-C20D1EE1D640}"/>
              </a:ext>
            </a:extLst>
          </p:cNvPr>
          <p:cNvSpPr>
            <a:spLocks noGrp="1"/>
          </p:cNvSpPr>
          <p:nvPr>
            <p:ph type="title"/>
          </p:nvPr>
        </p:nvSpPr>
        <p:spPr/>
        <p:txBody>
          <a:bodyPr/>
          <a:lstStyle/>
          <a:p>
            <a:r>
              <a:rPr lang="es-CL" dirty="0"/>
              <a:t>Función </a:t>
            </a:r>
            <a:r>
              <a:rPr lang="es-ES" b="1" dirty="0"/>
              <a:t>INDICATOR</a:t>
            </a:r>
            <a:endParaRPr lang="es-CL" dirty="0"/>
          </a:p>
        </p:txBody>
      </p:sp>
      <p:sp>
        <p:nvSpPr>
          <p:cNvPr id="3" name="Marcador de contenido 2">
            <a:extLst>
              <a:ext uri="{FF2B5EF4-FFF2-40B4-BE49-F238E27FC236}">
                <a16:creationId xmlns:a16="http://schemas.microsoft.com/office/drawing/2014/main" id="{795F483D-2356-E5D4-F913-2CBBD207C683}"/>
              </a:ext>
            </a:extLst>
          </p:cNvPr>
          <p:cNvSpPr>
            <a:spLocks noGrp="1"/>
          </p:cNvSpPr>
          <p:nvPr>
            <p:ph idx="1"/>
          </p:nvPr>
        </p:nvSpPr>
        <p:spPr/>
        <p:txBody>
          <a:bodyPr>
            <a:normAutofit/>
          </a:bodyPr>
          <a:lstStyle/>
          <a:p>
            <a:pPr marL="0" indent="0">
              <a:buNone/>
            </a:pPr>
            <a:r>
              <a:rPr lang="es-ES" dirty="0"/>
              <a:t>Es un mecanismo que se utiliza en modelos basados en </a:t>
            </a:r>
            <a:r>
              <a:rPr lang="es-ES" b="1" dirty="0" err="1"/>
              <a:t>GNNs</a:t>
            </a:r>
            <a:r>
              <a:rPr lang="es-ES" dirty="0"/>
              <a:t> para ayudar a generalizar las consultas lógicas complejas. </a:t>
            </a:r>
            <a:r>
              <a:rPr lang="es-ES" b="1" dirty="0"/>
              <a:t>Descripción de INDICATOR(h, v, r):</a:t>
            </a:r>
          </a:p>
          <a:p>
            <a:pPr>
              <a:buFont typeface="Arial" panose="020B0604020202020204" pitchFamily="34" charset="0"/>
              <a:buChar char="•"/>
            </a:pPr>
            <a:r>
              <a:rPr lang="es-ES" b="1" dirty="0"/>
              <a:t>h</a:t>
            </a:r>
            <a:r>
              <a:rPr lang="es-ES" dirty="0"/>
              <a:t>: Representa el </a:t>
            </a:r>
            <a:r>
              <a:rPr lang="es-ES" b="1" dirty="0"/>
              <a:t>nodo de origen</a:t>
            </a:r>
            <a:r>
              <a:rPr lang="es-ES" dirty="0"/>
              <a:t> de la consulta, es decir, el nodo desde el cual se empieza la búsqueda en el grafo (puede ser la entidad que mencionas en la consulta).</a:t>
            </a:r>
          </a:p>
          <a:p>
            <a:pPr>
              <a:buFont typeface="Arial" panose="020B0604020202020204" pitchFamily="34" charset="0"/>
              <a:buChar char="•"/>
            </a:pPr>
            <a:r>
              <a:rPr lang="es-ES" b="1" dirty="0"/>
              <a:t>v</a:t>
            </a:r>
            <a:r>
              <a:rPr lang="es-ES" dirty="0"/>
              <a:t>: Representa el </a:t>
            </a:r>
            <a:r>
              <a:rPr lang="es-ES" b="1" dirty="0"/>
              <a:t>nodo de destino</a:t>
            </a:r>
            <a:r>
              <a:rPr lang="es-ES" dirty="0"/>
              <a:t>, que puede ser cualquier otro nodo en el grafo.</a:t>
            </a:r>
          </a:p>
          <a:p>
            <a:pPr>
              <a:buFont typeface="Arial" panose="020B0604020202020204" pitchFamily="34" charset="0"/>
              <a:buChar char="•"/>
            </a:pPr>
            <a:r>
              <a:rPr lang="es-ES" b="1" dirty="0"/>
              <a:t>r</a:t>
            </a:r>
            <a:r>
              <a:rPr lang="es-ES" dirty="0"/>
              <a:t>: Representa la </a:t>
            </a:r>
            <a:r>
              <a:rPr lang="es-ES" b="1" dirty="0"/>
              <a:t>relación</a:t>
            </a:r>
            <a:r>
              <a:rPr lang="es-ES" dirty="0"/>
              <a:t> que conecta los nodos h y v (por ejemplo, "trabaja en", "es amigo de", "ganó").</a:t>
            </a:r>
          </a:p>
          <a:p>
            <a:endParaRPr lang="es-CL" dirty="0"/>
          </a:p>
        </p:txBody>
      </p:sp>
    </p:spTree>
    <p:extLst>
      <p:ext uri="{BB962C8B-B14F-4D97-AF65-F5344CB8AC3E}">
        <p14:creationId xmlns:p14="http://schemas.microsoft.com/office/powerpoint/2010/main" val="1935977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33CF5-17B7-7EBD-1E57-2E8F15470906}"/>
              </a:ext>
            </a:extLst>
          </p:cNvPr>
          <p:cNvSpPr>
            <a:spLocks noGrp="1"/>
          </p:cNvSpPr>
          <p:nvPr>
            <p:ph type="title"/>
          </p:nvPr>
        </p:nvSpPr>
        <p:spPr/>
        <p:txBody>
          <a:bodyPr/>
          <a:lstStyle/>
          <a:p>
            <a:r>
              <a:rPr lang="es-CL" dirty="0"/>
              <a:t>Función </a:t>
            </a:r>
            <a:r>
              <a:rPr lang="es-ES" b="1" dirty="0"/>
              <a:t>INDICATOR</a:t>
            </a:r>
            <a:endParaRPr lang="es-CL" dirty="0"/>
          </a:p>
        </p:txBody>
      </p:sp>
      <p:sp>
        <p:nvSpPr>
          <p:cNvPr id="3" name="Marcador de contenido 2">
            <a:extLst>
              <a:ext uri="{FF2B5EF4-FFF2-40B4-BE49-F238E27FC236}">
                <a16:creationId xmlns:a16="http://schemas.microsoft.com/office/drawing/2014/main" id="{E64A0906-70CF-1D59-3CED-7627F99CF712}"/>
              </a:ext>
            </a:extLst>
          </p:cNvPr>
          <p:cNvSpPr>
            <a:spLocks noGrp="1"/>
          </p:cNvSpPr>
          <p:nvPr>
            <p:ph idx="1"/>
          </p:nvPr>
        </p:nvSpPr>
        <p:spPr/>
        <p:txBody>
          <a:bodyPr/>
          <a:lstStyle/>
          <a:p>
            <a:pPr marL="0" indent="0">
              <a:buNone/>
            </a:pPr>
            <a:r>
              <a:rPr lang="es-ES" dirty="0"/>
              <a:t>La función </a:t>
            </a:r>
            <a:r>
              <a:rPr lang="es-ES" b="1" dirty="0"/>
              <a:t>INDICATOR(h, v, r)</a:t>
            </a:r>
            <a:r>
              <a:rPr lang="es-ES" dirty="0"/>
              <a:t> asigna </a:t>
            </a:r>
            <a:r>
              <a:rPr lang="es-ES" b="1" dirty="0"/>
              <a:t>valores indicativos</a:t>
            </a:r>
            <a:r>
              <a:rPr lang="es-ES" dirty="0"/>
              <a:t> a los nodos en función de su rol en la consulta:</a:t>
            </a:r>
          </a:p>
          <a:p>
            <a:pPr>
              <a:buFont typeface="+mj-lt"/>
              <a:buAutoNum type="arabicPeriod"/>
            </a:pPr>
            <a:r>
              <a:rPr lang="es-ES" b="1" dirty="0"/>
              <a:t>h (nodo de origen)</a:t>
            </a:r>
            <a:r>
              <a:rPr lang="es-ES" dirty="0"/>
              <a:t> recibe un valor vectorial (por ejemplo, el vector r) que indica que es el punto de partida de la consulta y qué tipo de relación está buscando.</a:t>
            </a:r>
          </a:p>
          <a:p>
            <a:pPr>
              <a:buFont typeface="+mj-lt"/>
              <a:buAutoNum type="arabicPeriod"/>
            </a:pPr>
            <a:r>
              <a:rPr lang="es-ES" b="1" dirty="0"/>
              <a:t>v (otros nodos)</a:t>
            </a:r>
            <a:r>
              <a:rPr lang="es-ES" dirty="0"/>
              <a:t> reciben un vector de ceros, ya que no están directamente implicados en el inicio de la consulta.</a:t>
            </a:r>
          </a:p>
          <a:p>
            <a:endParaRPr lang="es-CL" dirty="0"/>
          </a:p>
        </p:txBody>
      </p:sp>
    </p:spTree>
    <p:extLst>
      <p:ext uri="{BB962C8B-B14F-4D97-AF65-F5344CB8AC3E}">
        <p14:creationId xmlns:p14="http://schemas.microsoft.com/office/powerpoint/2010/main" val="1605529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F6176-CB4B-2007-5634-588886BB2752}"/>
              </a:ext>
            </a:extLst>
          </p:cNvPr>
          <p:cNvSpPr>
            <a:spLocks noGrp="1"/>
          </p:cNvSpPr>
          <p:nvPr>
            <p:ph type="title"/>
          </p:nvPr>
        </p:nvSpPr>
        <p:spPr/>
        <p:txBody>
          <a:bodyPr/>
          <a:lstStyle/>
          <a:p>
            <a:r>
              <a:rPr lang="es-CL" dirty="0"/>
              <a:t>INDICATOR </a:t>
            </a:r>
            <a:r>
              <a:rPr lang="es-ES" b="1" dirty="0"/>
              <a:t>Ejemplo</a:t>
            </a:r>
            <a:endParaRPr lang="es-CL" dirty="0"/>
          </a:p>
        </p:txBody>
      </p:sp>
      <p:sp>
        <p:nvSpPr>
          <p:cNvPr id="3" name="Marcador de contenido 2">
            <a:extLst>
              <a:ext uri="{FF2B5EF4-FFF2-40B4-BE49-F238E27FC236}">
                <a16:creationId xmlns:a16="http://schemas.microsoft.com/office/drawing/2014/main" id="{BFDA5F05-90F4-FDF0-E770-AC8E3A6D1D4C}"/>
              </a:ext>
            </a:extLst>
          </p:cNvPr>
          <p:cNvSpPr>
            <a:spLocks noGrp="1"/>
          </p:cNvSpPr>
          <p:nvPr>
            <p:ph idx="1"/>
          </p:nvPr>
        </p:nvSpPr>
        <p:spPr/>
        <p:txBody>
          <a:bodyPr/>
          <a:lstStyle/>
          <a:p>
            <a:pPr marL="0" indent="0">
              <a:buNone/>
            </a:pPr>
            <a:r>
              <a:rPr lang="es-ES" dirty="0"/>
              <a:t>Suponer esta consulta </a:t>
            </a:r>
            <a:r>
              <a:rPr lang="es-ES" i="1" dirty="0"/>
              <a:t>"¿Quién es el jefe de la persona que trabaja en Google?"</a:t>
            </a:r>
            <a:r>
              <a:rPr lang="es-ES" dirty="0"/>
              <a:t>. La función </a:t>
            </a:r>
            <a:r>
              <a:rPr lang="es-ES" b="1" dirty="0"/>
              <a:t>INDICATOR</a:t>
            </a:r>
            <a:r>
              <a:rPr lang="es-ES" dirty="0"/>
              <a:t> podría asignar un vector relacionado con "Google" al nodo que representa a la empresa, mientras que los demás nodos (que no están involucrados directamente) recibirían vectores de ceros</a:t>
            </a:r>
          </a:p>
          <a:p>
            <a:endParaRPr lang="es-CL" dirty="0"/>
          </a:p>
        </p:txBody>
      </p:sp>
    </p:spTree>
    <p:extLst>
      <p:ext uri="{BB962C8B-B14F-4D97-AF65-F5344CB8AC3E}">
        <p14:creationId xmlns:p14="http://schemas.microsoft.com/office/powerpoint/2010/main" val="381289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C614D-B3E7-3E9D-2663-CB91809E112C}"/>
              </a:ext>
            </a:extLst>
          </p:cNvPr>
          <p:cNvSpPr>
            <a:spLocks noGrp="1"/>
          </p:cNvSpPr>
          <p:nvPr>
            <p:ph type="title"/>
          </p:nvPr>
        </p:nvSpPr>
        <p:spPr/>
        <p:txBody>
          <a:bodyPr/>
          <a:lstStyle/>
          <a:p>
            <a:r>
              <a:rPr lang="es-ES" b="1" dirty="0"/>
              <a:t>Problema en un grafo inductivo</a:t>
            </a:r>
            <a:endParaRPr lang="es-CL" dirty="0"/>
          </a:p>
        </p:txBody>
      </p:sp>
      <p:sp>
        <p:nvSpPr>
          <p:cNvPr id="3" name="Marcador de contenido 2">
            <a:extLst>
              <a:ext uri="{FF2B5EF4-FFF2-40B4-BE49-F238E27FC236}">
                <a16:creationId xmlns:a16="http://schemas.microsoft.com/office/drawing/2014/main" id="{02681CDD-C838-554A-B835-C4B75388C741}"/>
              </a:ext>
            </a:extLst>
          </p:cNvPr>
          <p:cNvSpPr>
            <a:spLocks noGrp="1"/>
          </p:cNvSpPr>
          <p:nvPr>
            <p:ph idx="1"/>
          </p:nvPr>
        </p:nvSpPr>
        <p:spPr/>
        <p:txBody>
          <a:bodyPr>
            <a:normAutofit/>
          </a:bodyPr>
          <a:lstStyle/>
          <a:p>
            <a:pPr marL="0" indent="0">
              <a:buNone/>
            </a:pPr>
            <a:r>
              <a:rPr lang="es-ES" dirty="0"/>
              <a:t>En un escenario </a:t>
            </a:r>
            <a:r>
              <a:rPr lang="es-ES" b="1" dirty="0"/>
              <a:t>inductivo</a:t>
            </a:r>
            <a:r>
              <a:rPr lang="es-ES" dirty="0"/>
              <a:t>, el modelo se enfrenta a un </a:t>
            </a:r>
            <a:r>
              <a:rPr lang="es-ES" b="1" dirty="0"/>
              <a:t>nuevo grafo</a:t>
            </a:r>
            <a:r>
              <a:rPr lang="es-ES" dirty="0"/>
              <a:t> o a </a:t>
            </a:r>
            <a:r>
              <a:rPr lang="es-ES" b="1" dirty="0"/>
              <a:t>nuevas entidades y relaciones</a:t>
            </a:r>
            <a:r>
              <a:rPr lang="es-ES" dirty="0"/>
              <a:t> que no estaban presentes en el conjunto de datos de entrenamiento. Los enfoques tradicionales basados en </a:t>
            </a:r>
            <a:r>
              <a:rPr lang="es-ES" b="1" dirty="0" err="1"/>
              <a:t>embeddings</a:t>
            </a:r>
            <a:r>
              <a:rPr lang="es-ES" b="1" dirty="0"/>
              <a:t> </a:t>
            </a:r>
            <a:r>
              <a:rPr lang="es-ES" b="1" dirty="0" err="1"/>
              <a:t>transductivos</a:t>
            </a:r>
            <a:r>
              <a:rPr lang="es-ES" dirty="0"/>
              <a:t> fallan en este escenario, ya que requieren un </a:t>
            </a:r>
            <a:r>
              <a:rPr lang="es-ES" dirty="0" err="1"/>
              <a:t>embedding</a:t>
            </a:r>
            <a:r>
              <a:rPr lang="es-ES" dirty="0"/>
              <a:t> previamente entrenado para cada nodo o relación, lo cual no es posible si estos son completamente nuevos.</a:t>
            </a:r>
            <a:endParaRPr lang="es-CL" dirty="0"/>
          </a:p>
          <a:p>
            <a:pPr marL="0" indent="0">
              <a:buNone/>
            </a:pPr>
            <a:endParaRPr lang="es-ES" dirty="0"/>
          </a:p>
        </p:txBody>
      </p:sp>
    </p:spTree>
    <p:extLst>
      <p:ext uri="{BB962C8B-B14F-4D97-AF65-F5344CB8AC3E}">
        <p14:creationId xmlns:p14="http://schemas.microsoft.com/office/powerpoint/2010/main" val="495363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80639-47B1-E068-3F1F-A8A04AB7C1E4}"/>
              </a:ext>
            </a:extLst>
          </p:cNvPr>
          <p:cNvSpPr>
            <a:spLocks noGrp="1"/>
          </p:cNvSpPr>
          <p:nvPr>
            <p:ph type="title"/>
          </p:nvPr>
        </p:nvSpPr>
        <p:spPr/>
        <p:txBody>
          <a:bodyPr>
            <a:normAutofit/>
          </a:bodyPr>
          <a:lstStyle/>
          <a:p>
            <a:r>
              <a:rPr lang="es-ES" b="1" dirty="0"/>
              <a:t>Ejemplo en un grafo inductivo:</a:t>
            </a:r>
          </a:p>
        </p:txBody>
      </p:sp>
      <p:sp>
        <p:nvSpPr>
          <p:cNvPr id="3" name="Marcador de contenido 2">
            <a:extLst>
              <a:ext uri="{FF2B5EF4-FFF2-40B4-BE49-F238E27FC236}">
                <a16:creationId xmlns:a16="http://schemas.microsoft.com/office/drawing/2014/main" id="{D1F18864-2136-BE53-07E5-7034ECB10A26}"/>
              </a:ext>
            </a:extLst>
          </p:cNvPr>
          <p:cNvSpPr>
            <a:spLocks noGrp="1"/>
          </p:cNvSpPr>
          <p:nvPr>
            <p:ph idx="1"/>
          </p:nvPr>
        </p:nvSpPr>
        <p:spPr/>
        <p:txBody>
          <a:bodyPr>
            <a:normAutofit fontScale="85000" lnSpcReduction="10000"/>
          </a:bodyPr>
          <a:lstStyle/>
          <a:p>
            <a:r>
              <a:rPr lang="es-ES" dirty="0"/>
              <a:t>Supongamos que el modelo necesita responder la consulta </a:t>
            </a:r>
            <a:r>
              <a:rPr lang="es-ES" i="1" dirty="0"/>
              <a:t>"¿Quién es el jefe de la persona que trabaja en Google?"</a:t>
            </a:r>
            <a:r>
              <a:rPr lang="es-ES" dirty="0"/>
              <a:t> en un grafo que nunca ha visto antes.</a:t>
            </a:r>
          </a:p>
          <a:p>
            <a:pPr>
              <a:buFont typeface="+mj-lt"/>
              <a:buAutoNum type="arabicPeriod"/>
            </a:pPr>
            <a:r>
              <a:rPr lang="es-ES" b="1" dirty="0"/>
              <a:t>Nodo h (persona que trabaja en Google)</a:t>
            </a:r>
            <a:r>
              <a:rPr lang="es-ES" dirty="0"/>
              <a:t>: La función </a:t>
            </a:r>
            <a:r>
              <a:rPr lang="es-ES" b="1" dirty="0"/>
              <a:t>INDICATOR</a:t>
            </a:r>
            <a:r>
              <a:rPr lang="es-ES" dirty="0"/>
              <a:t> asigna un vector indicativo al nodo de la persona que trabaja en Google, a pesar de que este nodo nunca fue visto en el entrenamiento. Este vector contiene la información de que el nodo es el punto de partida de la consulta.</a:t>
            </a:r>
          </a:p>
          <a:p>
            <a:pPr>
              <a:buFont typeface="+mj-lt"/>
              <a:buAutoNum type="arabicPeriod"/>
            </a:pPr>
            <a:r>
              <a:rPr lang="es-ES" b="1" dirty="0"/>
              <a:t>Nodo objetivo (jefe)</a:t>
            </a:r>
            <a:r>
              <a:rPr lang="es-ES" dirty="0"/>
              <a:t>: Los nodos conectados con el nodo de origen reciben una etiqueta indicativa en función de su relación con el nodo de origen (por ejemplo, "jefe").</a:t>
            </a:r>
          </a:p>
          <a:p>
            <a:pPr>
              <a:buFont typeface="+mj-lt"/>
              <a:buAutoNum type="arabicPeriod"/>
            </a:pPr>
            <a:r>
              <a:rPr lang="es-ES" b="1" dirty="0"/>
              <a:t>Respuesta</a:t>
            </a:r>
            <a:r>
              <a:rPr lang="es-ES" dirty="0"/>
              <a:t>: La GNN puede ahora realizar inferencias y encontrar al jefe sin necesitar </a:t>
            </a:r>
            <a:r>
              <a:rPr lang="es-ES" dirty="0" err="1"/>
              <a:t>embeddings</a:t>
            </a:r>
            <a:r>
              <a:rPr lang="es-ES" dirty="0"/>
              <a:t> específicos para los nodos involucrados, basándose únicamente en la estructura de la consulta.</a:t>
            </a:r>
          </a:p>
          <a:p>
            <a:endParaRPr lang="es-CL" dirty="0"/>
          </a:p>
        </p:txBody>
      </p:sp>
    </p:spTree>
    <p:extLst>
      <p:ext uri="{BB962C8B-B14F-4D97-AF65-F5344CB8AC3E}">
        <p14:creationId xmlns:p14="http://schemas.microsoft.com/office/powerpoint/2010/main" val="4090192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72B41-9D20-9FE4-797B-EA1820A9CFBB}"/>
              </a:ext>
            </a:extLst>
          </p:cNvPr>
          <p:cNvSpPr>
            <a:spLocks noGrp="1"/>
          </p:cNvSpPr>
          <p:nvPr>
            <p:ph type="title"/>
          </p:nvPr>
        </p:nvSpPr>
        <p:spPr/>
        <p:txBody>
          <a:bodyPr>
            <a:normAutofit fontScale="90000"/>
          </a:bodyPr>
          <a:lstStyle/>
          <a:p>
            <a:r>
              <a:rPr lang="es-ES" b="1" dirty="0"/>
              <a:t>¿Cuándo se podría usar solo el </a:t>
            </a:r>
            <a:r>
              <a:rPr lang="es-ES" b="1" dirty="0" err="1"/>
              <a:t>labeling</a:t>
            </a:r>
            <a:r>
              <a:rPr lang="es-ES" b="1" dirty="0"/>
              <a:t> </a:t>
            </a:r>
            <a:r>
              <a:rPr lang="es-ES" b="1" dirty="0" err="1"/>
              <a:t>trick</a:t>
            </a:r>
            <a:r>
              <a:rPr lang="es-ES" b="1" dirty="0"/>
              <a:t>?</a:t>
            </a:r>
            <a:br>
              <a:rPr lang="es-ES" b="1" dirty="0"/>
            </a:br>
            <a:endParaRPr lang="es-CL" dirty="0"/>
          </a:p>
        </p:txBody>
      </p:sp>
      <p:sp>
        <p:nvSpPr>
          <p:cNvPr id="3" name="Marcador de contenido 2">
            <a:extLst>
              <a:ext uri="{FF2B5EF4-FFF2-40B4-BE49-F238E27FC236}">
                <a16:creationId xmlns:a16="http://schemas.microsoft.com/office/drawing/2014/main" id="{7B12A3CB-0ED3-6806-64E0-5D98FAC1514E}"/>
              </a:ext>
            </a:extLst>
          </p:cNvPr>
          <p:cNvSpPr>
            <a:spLocks noGrp="1"/>
          </p:cNvSpPr>
          <p:nvPr>
            <p:ph idx="1"/>
          </p:nvPr>
        </p:nvSpPr>
        <p:spPr/>
        <p:txBody>
          <a:bodyPr/>
          <a:lstStyle/>
          <a:p>
            <a:pPr marL="0" indent="0">
              <a:buNone/>
            </a:pPr>
            <a:r>
              <a:rPr lang="es-ES" dirty="0"/>
              <a:t>En configuraciones </a:t>
            </a:r>
            <a:r>
              <a:rPr lang="es-ES" b="1" dirty="0"/>
              <a:t>inductivas</a:t>
            </a:r>
            <a:r>
              <a:rPr lang="es-ES" dirty="0"/>
              <a:t> o </a:t>
            </a:r>
            <a:r>
              <a:rPr lang="es-ES" b="1" dirty="0" err="1"/>
              <a:t>zero-shot</a:t>
            </a:r>
            <a:r>
              <a:rPr lang="es-ES" dirty="0"/>
              <a:t>, donde el grafo contiene muchas entidades o relaciones no vistas durante el entrenamiento, el </a:t>
            </a:r>
            <a:r>
              <a:rPr lang="es-ES" b="1" dirty="0" err="1"/>
              <a:t>labeling</a:t>
            </a:r>
            <a:r>
              <a:rPr lang="es-ES" b="1" dirty="0"/>
              <a:t> </a:t>
            </a:r>
            <a:r>
              <a:rPr lang="es-ES" b="1" dirty="0" err="1"/>
              <a:t>trick</a:t>
            </a:r>
            <a:r>
              <a:rPr lang="es-ES" dirty="0"/>
              <a:t> es suficiente para que el modelo razone sin depender de </a:t>
            </a:r>
            <a:r>
              <a:rPr lang="es-ES" dirty="0" err="1"/>
              <a:t>embeddings</a:t>
            </a:r>
            <a:r>
              <a:rPr lang="es-ES" dirty="0"/>
              <a:t> fijos. Aquí, el </a:t>
            </a:r>
            <a:r>
              <a:rPr lang="es-ES" dirty="0" err="1"/>
              <a:t>labeling</a:t>
            </a:r>
            <a:r>
              <a:rPr lang="es-ES" dirty="0"/>
              <a:t> </a:t>
            </a:r>
            <a:r>
              <a:rPr lang="es-ES" dirty="0" err="1"/>
              <a:t>trick</a:t>
            </a:r>
            <a:r>
              <a:rPr lang="es-ES" dirty="0"/>
              <a:t> actúa como un sustituto del uso de </a:t>
            </a:r>
            <a:r>
              <a:rPr lang="es-ES" dirty="0" err="1"/>
              <a:t>embeddings</a:t>
            </a:r>
            <a:r>
              <a:rPr lang="es-ES" dirty="0"/>
              <a:t>, porque las etiquetas pueden proporcionar la información necesaria sobre la estructura y el rol de los nodos en la consulta.</a:t>
            </a:r>
          </a:p>
        </p:txBody>
      </p:sp>
    </p:spTree>
    <p:extLst>
      <p:ext uri="{BB962C8B-B14F-4D97-AF65-F5344CB8AC3E}">
        <p14:creationId xmlns:p14="http://schemas.microsoft.com/office/powerpoint/2010/main" val="743633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FF8D64-2BD7-86C9-4ACB-44E3B4992D59}"/>
              </a:ext>
            </a:extLst>
          </p:cNvPr>
          <p:cNvSpPr>
            <a:spLocks noGrp="1"/>
          </p:cNvSpPr>
          <p:nvPr>
            <p:ph type="title"/>
          </p:nvPr>
        </p:nvSpPr>
        <p:spPr/>
        <p:txBody>
          <a:bodyPr/>
          <a:lstStyle/>
          <a:p>
            <a:r>
              <a:rPr lang="es-CL" dirty="0"/>
              <a:t>Método</a:t>
            </a:r>
          </a:p>
        </p:txBody>
      </p:sp>
      <p:sp>
        <p:nvSpPr>
          <p:cNvPr id="3" name="Marcador de texto 2">
            <a:extLst>
              <a:ext uri="{FF2B5EF4-FFF2-40B4-BE49-F238E27FC236}">
                <a16:creationId xmlns:a16="http://schemas.microsoft.com/office/drawing/2014/main" id="{BFB0ED01-C217-E1C9-D902-803DAF44C6E3}"/>
              </a:ext>
            </a:extLst>
          </p:cNvPr>
          <p:cNvSpPr>
            <a:spLocks noGrp="1"/>
          </p:cNvSpPr>
          <p:nvPr>
            <p:ph type="body" idx="1"/>
          </p:nvPr>
        </p:nvSpPr>
        <p:spPr/>
        <p:txBody>
          <a:bodyPr/>
          <a:lstStyle/>
          <a:p>
            <a:endParaRPr lang="es-CL"/>
          </a:p>
        </p:txBody>
      </p:sp>
    </p:spTree>
    <p:extLst>
      <p:ext uri="{BB962C8B-B14F-4D97-AF65-F5344CB8AC3E}">
        <p14:creationId xmlns:p14="http://schemas.microsoft.com/office/powerpoint/2010/main" val="94316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B58BD-0DFF-6E4B-8BE1-364960EEB0A2}"/>
              </a:ext>
            </a:extLst>
          </p:cNvPr>
          <p:cNvSpPr>
            <a:spLocks noGrp="1"/>
          </p:cNvSpPr>
          <p:nvPr>
            <p:ph type="title"/>
          </p:nvPr>
        </p:nvSpPr>
        <p:spPr/>
        <p:txBody>
          <a:bodyPr/>
          <a:lstStyle/>
          <a:p>
            <a:r>
              <a:rPr lang="es-CL" dirty="0"/>
              <a:t>Temas</a:t>
            </a:r>
          </a:p>
        </p:txBody>
      </p:sp>
      <p:sp>
        <p:nvSpPr>
          <p:cNvPr id="3" name="Marcador de contenido 2">
            <a:extLst>
              <a:ext uri="{FF2B5EF4-FFF2-40B4-BE49-F238E27FC236}">
                <a16:creationId xmlns:a16="http://schemas.microsoft.com/office/drawing/2014/main" id="{54CFC97A-E08C-B829-4E9B-01F0E2C90804}"/>
              </a:ext>
            </a:extLst>
          </p:cNvPr>
          <p:cNvSpPr>
            <a:spLocks noGrp="1"/>
          </p:cNvSpPr>
          <p:nvPr>
            <p:ph idx="1"/>
          </p:nvPr>
        </p:nvSpPr>
        <p:spPr/>
        <p:txBody>
          <a:bodyPr>
            <a:normAutofit/>
          </a:bodyPr>
          <a:lstStyle/>
          <a:p>
            <a:r>
              <a:rPr lang="es-CL" dirty="0"/>
              <a:t>Términos básicos por utilizar.</a:t>
            </a:r>
          </a:p>
          <a:p>
            <a:r>
              <a:rPr lang="es-CL" dirty="0"/>
              <a:t>Objetivo de la publicación.</a:t>
            </a:r>
          </a:p>
          <a:p>
            <a:r>
              <a:rPr lang="es-CL" dirty="0" err="1"/>
              <a:t>UltraQuery</a:t>
            </a:r>
            <a:endParaRPr lang="es-CL" dirty="0"/>
          </a:p>
          <a:p>
            <a:pPr lvl="1"/>
            <a:r>
              <a:rPr lang="es-CL" dirty="0"/>
              <a:t>Configuración inductiva</a:t>
            </a:r>
          </a:p>
          <a:p>
            <a:pPr lvl="1"/>
            <a:r>
              <a:rPr lang="es-CL" dirty="0" err="1"/>
              <a:t>Labeling</a:t>
            </a:r>
            <a:r>
              <a:rPr lang="es-CL" dirty="0"/>
              <a:t> </a:t>
            </a:r>
            <a:r>
              <a:rPr lang="es-CL" dirty="0" err="1"/>
              <a:t>trick</a:t>
            </a:r>
            <a:endParaRPr lang="es-CL" dirty="0"/>
          </a:p>
          <a:p>
            <a:pPr lvl="1"/>
            <a:r>
              <a:rPr lang="es-CL" dirty="0"/>
              <a:t>Ultra</a:t>
            </a:r>
          </a:p>
          <a:p>
            <a:r>
              <a:rPr lang="es-CL" dirty="0"/>
              <a:t>Método</a:t>
            </a:r>
          </a:p>
          <a:p>
            <a:r>
              <a:rPr lang="es-CL" dirty="0"/>
              <a:t>Experimentos</a:t>
            </a:r>
          </a:p>
          <a:p>
            <a:r>
              <a:rPr lang="es-CL" dirty="0"/>
              <a:t>Conclusiones</a:t>
            </a:r>
          </a:p>
          <a:p>
            <a:endParaRPr lang="es-CL" dirty="0"/>
          </a:p>
        </p:txBody>
      </p:sp>
    </p:spTree>
    <p:extLst>
      <p:ext uri="{BB962C8B-B14F-4D97-AF65-F5344CB8AC3E}">
        <p14:creationId xmlns:p14="http://schemas.microsoft.com/office/powerpoint/2010/main" val="303748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E3A7A-00E7-26C4-C115-264E67E26C05}"/>
              </a:ext>
            </a:extLst>
          </p:cNvPr>
          <p:cNvSpPr>
            <a:spLocks noGrp="1"/>
          </p:cNvSpPr>
          <p:nvPr>
            <p:ph type="title"/>
          </p:nvPr>
        </p:nvSpPr>
        <p:spPr/>
        <p:txBody>
          <a:bodyPr/>
          <a:lstStyle/>
          <a:p>
            <a:r>
              <a:rPr lang="es-CL" dirty="0"/>
              <a:t>Objetivos</a:t>
            </a:r>
          </a:p>
        </p:txBody>
      </p:sp>
      <p:sp>
        <p:nvSpPr>
          <p:cNvPr id="3" name="Marcador de contenido 2">
            <a:extLst>
              <a:ext uri="{FF2B5EF4-FFF2-40B4-BE49-F238E27FC236}">
                <a16:creationId xmlns:a16="http://schemas.microsoft.com/office/drawing/2014/main" id="{04AD5EC2-7165-BF05-8FA6-A810B1428AAD}"/>
              </a:ext>
            </a:extLst>
          </p:cNvPr>
          <p:cNvSpPr>
            <a:spLocks noGrp="1"/>
          </p:cNvSpPr>
          <p:nvPr>
            <p:ph idx="1"/>
          </p:nvPr>
        </p:nvSpPr>
        <p:spPr/>
        <p:txBody>
          <a:bodyPr>
            <a:normAutofit/>
          </a:bodyPr>
          <a:lstStyle/>
          <a:p>
            <a:r>
              <a:rPr lang="es-ES" dirty="0"/>
              <a:t>Diseñar un único modelo para la </a:t>
            </a:r>
            <a:r>
              <a:rPr lang="es-ES" b="1" dirty="0"/>
              <a:t>respuesta a consultas lógicas complejas (CLQA)</a:t>
            </a:r>
            <a:r>
              <a:rPr lang="es-ES" dirty="0"/>
              <a:t> </a:t>
            </a:r>
            <a:r>
              <a:rPr lang="es-ES" b="1" dirty="0" err="1"/>
              <a:t>zero-shot</a:t>
            </a:r>
            <a:endParaRPr lang="es-ES" dirty="0"/>
          </a:p>
          <a:p>
            <a:pPr lvl="1"/>
            <a:r>
              <a:rPr lang="es-ES" b="1" u="sng" dirty="0"/>
              <a:t>Descomponer</a:t>
            </a:r>
            <a:r>
              <a:rPr lang="es-ES" dirty="0"/>
              <a:t> la ejecución de consultas en </a:t>
            </a:r>
            <a:r>
              <a:rPr lang="es-ES" b="1" dirty="0"/>
              <a:t>proyecciones de relaciones</a:t>
            </a:r>
            <a:r>
              <a:rPr lang="es-ES" dirty="0"/>
              <a:t> para atravesar los bordes del grafo y predecir enlaces faltantes, y </a:t>
            </a:r>
            <a:r>
              <a:rPr lang="es-ES" b="1" dirty="0"/>
              <a:t>operadores lógicos</a:t>
            </a:r>
            <a:r>
              <a:rPr lang="es-ES" dirty="0"/>
              <a:t> que modelan conjunción, disyunción y unión.</a:t>
            </a:r>
          </a:p>
          <a:p>
            <a:pPr lvl="1"/>
            <a:r>
              <a:rPr lang="es-ES" dirty="0"/>
              <a:t> El principal desafío es </a:t>
            </a:r>
            <a:r>
              <a:rPr lang="es-ES" b="1" u="sng" dirty="0"/>
              <a:t>diseñar</a:t>
            </a:r>
            <a:r>
              <a:rPr lang="es-ES" dirty="0"/>
              <a:t> </a:t>
            </a:r>
            <a:r>
              <a:rPr lang="es-ES" b="1" dirty="0"/>
              <a:t>operadores de proyección inductivos</a:t>
            </a:r>
            <a:r>
              <a:rPr lang="es-ES" dirty="0"/>
              <a:t> y </a:t>
            </a:r>
            <a:r>
              <a:rPr lang="es-ES" b="1" dirty="0"/>
              <a:t>operadores lógicos</a:t>
            </a:r>
            <a:r>
              <a:rPr lang="es-ES" dirty="0"/>
              <a:t> que sean adecuados para cualquier vocabulario de entidades y relaciones (incluso nuevos).</a:t>
            </a:r>
            <a:endParaRPr lang="es-CL" dirty="0"/>
          </a:p>
        </p:txBody>
      </p:sp>
    </p:spTree>
    <p:extLst>
      <p:ext uri="{BB962C8B-B14F-4D97-AF65-F5344CB8AC3E}">
        <p14:creationId xmlns:p14="http://schemas.microsoft.com/office/powerpoint/2010/main" val="7490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49C94-2671-BDC3-055D-677159D9E34D}"/>
              </a:ext>
            </a:extLst>
          </p:cNvPr>
          <p:cNvSpPr>
            <a:spLocks noGrp="1"/>
          </p:cNvSpPr>
          <p:nvPr>
            <p:ph type="title"/>
          </p:nvPr>
        </p:nvSpPr>
        <p:spPr/>
        <p:txBody>
          <a:bodyPr/>
          <a:lstStyle/>
          <a:p>
            <a:r>
              <a:rPr lang="es-ES" b="1" dirty="0"/>
              <a:t>Proyección de Relaciones Inductiva</a:t>
            </a:r>
            <a:br>
              <a:rPr lang="es-ES" b="1" dirty="0"/>
            </a:br>
            <a:endParaRPr lang="es-CL" dirty="0"/>
          </a:p>
        </p:txBody>
      </p:sp>
      <p:sp>
        <p:nvSpPr>
          <p:cNvPr id="3" name="Marcador de contenido 2">
            <a:extLst>
              <a:ext uri="{FF2B5EF4-FFF2-40B4-BE49-F238E27FC236}">
                <a16:creationId xmlns:a16="http://schemas.microsoft.com/office/drawing/2014/main" id="{07A2347A-0ECC-BB28-607D-2F0EF3F47ECD}"/>
              </a:ext>
            </a:extLst>
          </p:cNvPr>
          <p:cNvSpPr>
            <a:spLocks noGrp="1"/>
          </p:cNvSpPr>
          <p:nvPr>
            <p:ph idx="1"/>
          </p:nvPr>
        </p:nvSpPr>
        <p:spPr/>
        <p:txBody>
          <a:bodyPr>
            <a:normAutofit lnSpcReduction="10000"/>
          </a:bodyPr>
          <a:lstStyle/>
          <a:p>
            <a:r>
              <a:rPr lang="es-ES" dirty="0"/>
              <a:t>La mayoría de los métodos CLQA son </a:t>
            </a:r>
            <a:r>
              <a:rPr lang="es-ES" b="1" dirty="0" err="1"/>
              <a:t>transductivos</a:t>
            </a:r>
            <a:r>
              <a:rPr lang="es-ES" dirty="0"/>
              <a:t> </a:t>
            </a:r>
          </a:p>
          <a:p>
            <a:pPr lvl="1"/>
            <a:r>
              <a:rPr lang="es-ES" dirty="0"/>
              <a:t>proyecciones de relaciones implementadas como funciones sobre </a:t>
            </a:r>
            <a:r>
              <a:rPr lang="es-ES" dirty="0" err="1"/>
              <a:t>embeddings</a:t>
            </a:r>
            <a:r>
              <a:rPr lang="es-ES" dirty="0"/>
              <a:t> fijos de entidades y relaciones. Funcionan con un vocabulario fijo de grafos de conocimiento y no pueden generalizar bien a nuevas entidades o relaciones.</a:t>
            </a:r>
          </a:p>
          <a:p>
            <a:r>
              <a:rPr lang="es-ES" dirty="0"/>
              <a:t>En cambio, </a:t>
            </a:r>
            <a:r>
              <a:rPr lang="es-ES" b="1" dirty="0"/>
              <a:t>ULTRAQUERY</a:t>
            </a:r>
            <a:r>
              <a:rPr lang="es-ES" dirty="0"/>
              <a:t> utiliza </a:t>
            </a:r>
            <a:r>
              <a:rPr lang="es-ES" b="1" dirty="0"/>
              <a:t>ULTRA</a:t>
            </a:r>
          </a:p>
          <a:p>
            <a:pPr lvl="1"/>
            <a:r>
              <a:rPr lang="es-ES" dirty="0"/>
              <a:t>Inductivo, construye representaciones de relaciones dinámicamente basadas en interacciones de relaciones en un </a:t>
            </a:r>
            <a:r>
              <a:rPr lang="es-ES" b="1" dirty="0"/>
              <a:t>meta-grafo</a:t>
            </a:r>
            <a:r>
              <a:rPr lang="es-ES" dirty="0"/>
              <a:t>.</a:t>
            </a:r>
          </a:p>
          <a:p>
            <a:pPr lvl="1"/>
            <a:r>
              <a:rPr lang="es-ES" dirty="0"/>
              <a:t>Este meta-grafo incluye cuatro tipos de aristas (cabeza-cola, cola-cabeza, cabeza-cabeza, y cola-cola) que son </a:t>
            </a:r>
            <a:r>
              <a:rPr lang="es-ES" b="1" dirty="0"/>
              <a:t>independientes</a:t>
            </a:r>
            <a:r>
              <a:rPr lang="es-ES" dirty="0"/>
              <a:t> del vocabulario de relaciones del grafo, trasferibles a cualquier grafo sin depender de </a:t>
            </a:r>
            <a:r>
              <a:rPr lang="es-ES" dirty="0" err="1"/>
              <a:t>embeddings</a:t>
            </a:r>
            <a:r>
              <a:rPr lang="es-ES" dirty="0"/>
              <a:t> fijos.</a:t>
            </a:r>
          </a:p>
          <a:p>
            <a:endParaRPr lang="es-CL" dirty="0"/>
          </a:p>
        </p:txBody>
      </p:sp>
    </p:spTree>
    <p:extLst>
      <p:ext uri="{BB962C8B-B14F-4D97-AF65-F5344CB8AC3E}">
        <p14:creationId xmlns:p14="http://schemas.microsoft.com/office/powerpoint/2010/main" val="2679653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BDD0A-6368-9D3F-267A-AE44158E607B}"/>
              </a:ext>
            </a:extLst>
          </p:cNvPr>
          <p:cNvSpPr>
            <a:spLocks noGrp="1"/>
          </p:cNvSpPr>
          <p:nvPr>
            <p:ph type="title"/>
          </p:nvPr>
        </p:nvSpPr>
        <p:spPr/>
        <p:txBody>
          <a:bodyPr/>
          <a:lstStyle/>
          <a:p>
            <a:r>
              <a:rPr lang="es-CL" dirty="0"/>
              <a:t>Pasos ULTRA</a:t>
            </a:r>
          </a:p>
        </p:txBody>
      </p:sp>
      <p:sp>
        <p:nvSpPr>
          <p:cNvPr id="3" name="Marcador de contenido 2">
            <a:extLst>
              <a:ext uri="{FF2B5EF4-FFF2-40B4-BE49-F238E27FC236}">
                <a16:creationId xmlns:a16="http://schemas.microsoft.com/office/drawing/2014/main" id="{61FA8EDF-BF11-416A-D5A6-517A329760DF}"/>
              </a:ext>
            </a:extLst>
          </p:cNvPr>
          <p:cNvSpPr>
            <a:spLocks noGrp="1"/>
          </p:cNvSpPr>
          <p:nvPr>
            <p:ph idx="1"/>
          </p:nvPr>
        </p:nvSpPr>
        <p:spPr/>
        <p:txBody>
          <a:bodyPr/>
          <a:lstStyle/>
          <a:p>
            <a:r>
              <a:rPr lang="es-ES" dirty="0"/>
              <a:t>Dada una consulta de proyección de relaciones en el grafo G del tipo (</a:t>
            </a:r>
            <a:r>
              <a:rPr lang="es-ES" dirty="0" err="1"/>
              <a:t>h,r</a:t>
            </a:r>
            <a:r>
              <a:rPr lang="es-ES" dirty="0"/>
              <a:t>,?), ULTRA utiliza redes neuronales de grafos (</a:t>
            </a:r>
            <a:r>
              <a:rPr lang="es-ES" b="1" dirty="0" err="1"/>
              <a:t>GNNs</a:t>
            </a:r>
            <a:r>
              <a:rPr lang="es-ES" dirty="0"/>
              <a:t>) con el </a:t>
            </a:r>
            <a:r>
              <a:rPr lang="es-ES" b="1" dirty="0" err="1"/>
              <a:t>labeling</a:t>
            </a:r>
            <a:r>
              <a:rPr lang="es-ES" b="1" dirty="0"/>
              <a:t> </a:t>
            </a:r>
            <a:r>
              <a:rPr lang="es-ES" b="1" dirty="0" err="1"/>
              <a:t>trick</a:t>
            </a:r>
            <a:r>
              <a:rPr lang="es-ES" dirty="0"/>
              <a:t> en dos niveles:</a:t>
            </a:r>
          </a:p>
          <a:p>
            <a:pPr>
              <a:buFont typeface="+mj-lt"/>
              <a:buAutoNum type="arabicPeriod"/>
            </a:pPr>
            <a:r>
              <a:rPr lang="es-ES" dirty="0"/>
              <a:t>Construye un meta-grafo de interacciones de relaciones Gr​, donde cada nodo es un tipo único de arista en G, y aplica el </a:t>
            </a:r>
            <a:r>
              <a:rPr lang="es-ES" dirty="0" err="1"/>
              <a:t>labeling</a:t>
            </a:r>
            <a:r>
              <a:rPr lang="es-ES" dirty="0"/>
              <a:t> </a:t>
            </a:r>
            <a:r>
              <a:rPr lang="es-ES" dirty="0" err="1"/>
              <a:t>trick</a:t>
            </a:r>
            <a:r>
              <a:rPr lang="es-ES" dirty="0"/>
              <a:t> para inicializar el nodo de consulta r.</a:t>
            </a:r>
          </a:p>
          <a:p>
            <a:pPr>
              <a:buFont typeface="+mj-lt"/>
              <a:buAutoNum type="arabicPeriod"/>
            </a:pPr>
            <a:r>
              <a:rPr lang="es-ES" dirty="0"/>
              <a:t>Ejecuta un </a:t>
            </a:r>
            <a:r>
              <a:rPr lang="es-ES" b="1" dirty="0"/>
              <a:t>GNN de paso de mensajes</a:t>
            </a:r>
            <a:r>
              <a:rPr lang="es-ES" dirty="0"/>
              <a:t> sobre Gr​, lo que da como resultado una representación condicional de la relación, que se usa como las características iniciales de los tipos de arista en una segunda </a:t>
            </a:r>
            <a:r>
              <a:rPr lang="es-ES" b="1" dirty="0"/>
              <a:t>GNN a nivel de entidad</a:t>
            </a:r>
            <a:r>
              <a:rPr lang="es-ES" dirty="0"/>
              <a:t>.</a:t>
            </a:r>
            <a:endParaRPr lang="es-CL" dirty="0"/>
          </a:p>
        </p:txBody>
      </p:sp>
    </p:spTree>
    <p:extLst>
      <p:ext uri="{BB962C8B-B14F-4D97-AF65-F5344CB8AC3E}">
        <p14:creationId xmlns:p14="http://schemas.microsoft.com/office/powerpoint/2010/main" val="218904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A4332-51FD-D31C-425A-9049DF76DD36}"/>
              </a:ext>
            </a:extLst>
          </p:cNvPr>
          <p:cNvSpPr>
            <a:spLocks noGrp="1"/>
          </p:cNvSpPr>
          <p:nvPr>
            <p:ph type="title"/>
          </p:nvPr>
        </p:nvSpPr>
        <p:spPr/>
        <p:txBody>
          <a:bodyPr/>
          <a:lstStyle/>
          <a:p>
            <a:r>
              <a:rPr lang="es-CL" dirty="0"/>
              <a:t>Pasos ULTRA</a:t>
            </a:r>
          </a:p>
        </p:txBody>
      </p:sp>
      <p:sp>
        <p:nvSpPr>
          <p:cNvPr id="3" name="Marcador de contenido 2">
            <a:extLst>
              <a:ext uri="{FF2B5EF4-FFF2-40B4-BE49-F238E27FC236}">
                <a16:creationId xmlns:a16="http://schemas.microsoft.com/office/drawing/2014/main" id="{DC9C5BDF-68D1-B9EF-1170-840E734858D8}"/>
              </a:ext>
            </a:extLst>
          </p:cNvPr>
          <p:cNvSpPr>
            <a:spLocks noGrp="1"/>
          </p:cNvSpPr>
          <p:nvPr>
            <p:ph idx="1"/>
          </p:nvPr>
        </p:nvSpPr>
        <p:spPr/>
        <p:txBody>
          <a:bodyPr>
            <a:normAutofit lnSpcReduction="10000"/>
          </a:bodyPr>
          <a:lstStyle/>
          <a:p>
            <a:r>
              <a:rPr lang="es-ES" dirty="0"/>
              <a:t>Allí, un nodo de inicio h se inicializa con un vector de consulta obtenido a partir de las representaciones de la relación, y al ejecutar otro GNN sobre el grafo de entidades (con un </a:t>
            </a:r>
            <a:r>
              <a:rPr lang="es-ES" dirty="0" err="1"/>
              <a:t>readout</a:t>
            </a:r>
            <a:r>
              <a:rPr lang="es-ES" dirty="0"/>
              <a:t> final sigmoide) se devuelve un </a:t>
            </a:r>
            <a:r>
              <a:rPr lang="es-ES" b="1" dirty="0"/>
              <a:t>puntaje escalar en el rango [0, 1]</a:t>
            </a:r>
            <a:r>
              <a:rPr lang="es-ES" dirty="0"/>
              <a:t>, que representa la probabilidad de que cada nodo sea el nodo de destino (</a:t>
            </a:r>
            <a:r>
              <a:rPr lang="es-ES" dirty="0" err="1"/>
              <a:t>tail</a:t>
            </a:r>
            <a:r>
              <a:rPr lang="es-ES" dirty="0"/>
              <a:t>) de la consulta (</a:t>
            </a:r>
            <a:r>
              <a:rPr lang="es-ES" dirty="0" err="1"/>
              <a:t>h,r</a:t>
            </a:r>
            <a:r>
              <a:rPr lang="es-ES" dirty="0"/>
              <a:t>,?).</a:t>
            </a:r>
          </a:p>
          <a:p>
            <a:r>
              <a:rPr lang="es-ES" dirty="0"/>
              <a:t>La </a:t>
            </a:r>
            <a:r>
              <a:rPr lang="es-ES" b="1" dirty="0"/>
              <a:t>Figura 2(a)</a:t>
            </a:r>
            <a:r>
              <a:rPr lang="es-ES" dirty="0"/>
              <a:t> ilustra el proceso de ejecución de una consulta de intersección-proyección, donde cada paso de proyección es abordado por el mismo operador de proyección inductivo, con la inicialización dependiendo del nodo de anclaje inicial o de las variables intermedias.</a:t>
            </a:r>
            <a:endParaRPr lang="es-CL" dirty="0"/>
          </a:p>
        </p:txBody>
      </p:sp>
    </p:spTree>
    <p:extLst>
      <p:ext uri="{BB962C8B-B14F-4D97-AF65-F5344CB8AC3E}">
        <p14:creationId xmlns:p14="http://schemas.microsoft.com/office/powerpoint/2010/main" val="4156938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20C702-11AF-8BAC-D3A6-0E0D6871C3D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E5F8230-8C8A-49CF-16D4-1BD212277D2B}"/>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E6A0C853-361C-6E4C-2891-227185BB4873}"/>
              </a:ext>
            </a:extLst>
          </p:cNvPr>
          <p:cNvPicPr>
            <a:picLocks noChangeAspect="1"/>
          </p:cNvPicPr>
          <p:nvPr/>
        </p:nvPicPr>
        <p:blipFill>
          <a:blip r:embed="rId2"/>
          <a:stretch>
            <a:fillRect/>
          </a:stretch>
        </p:blipFill>
        <p:spPr>
          <a:xfrm>
            <a:off x="205766" y="0"/>
            <a:ext cx="11780467" cy="6858000"/>
          </a:xfrm>
          <a:prstGeom prst="rect">
            <a:avLst/>
          </a:prstGeom>
        </p:spPr>
      </p:pic>
    </p:spTree>
    <p:extLst>
      <p:ext uri="{BB962C8B-B14F-4D97-AF65-F5344CB8AC3E}">
        <p14:creationId xmlns:p14="http://schemas.microsoft.com/office/powerpoint/2010/main" val="252658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AFA6D-1F13-A0AC-2019-D3D9365E6BC1}"/>
              </a:ext>
            </a:extLst>
          </p:cNvPr>
          <p:cNvSpPr>
            <a:spLocks noGrp="1"/>
          </p:cNvSpPr>
          <p:nvPr>
            <p:ph type="title"/>
          </p:nvPr>
        </p:nvSpPr>
        <p:spPr/>
        <p:txBody>
          <a:bodyPr/>
          <a:lstStyle/>
          <a:p>
            <a:r>
              <a:rPr lang="es-ES" b="1" dirty="0"/>
              <a:t>El problema de la propagación </a:t>
            </a:r>
            <a:r>
              <a:rPr lang="es-ES" b="1" dirty="0" err="1"/>
              <a:t>multi-origen</a:t>
            </a:r>
            <a:endParaRPr lang="es-CL" dirty="0"/>
          </a:p>
        </p:txBody>
      </p:sp>
      <p:sp>
        <p:nvSpPr>
          <p:cNvPr id="3" name="Marcador de contenido 2">
            <a:extLst>
              <a:ext uri="{FF2B5EF4-FFF2-40B4-BE49-F238E27FC236}">
                <a16:creationId xmlns:a16="http://schemas.microsoft.com/office/drawing/2014/main" id="{934101B0-99AE-1220-6136-B852601AC965}"/>
              </a:ext>
            </a:extLst>
          </p:cNvPr>
          <p:cNvSpPr>
            <a:spLocks noGrp="1"/>
          </p:cNvSpPr>
          <p:nvPr>
            <p:ph idx="1"/>
          </p:nvPr>
        </p:nvSpPr>
        <p:spPr/>
        <p:txBody>
          <a:bodyPr>
            <a:normAutofit fontScale="85000" lnSpcReduction="20000"/>
          </a:bodyPr>
          <a:lstStyle/>
          <a:p>
            <a:r>
              <a:rPr lang="es-ES" dirty="0"/>
              <a:t>En las consultas complejas </a:t>
            </a:r>
            <a:r>
              <a:rPr lang="es-ES" b="1" dirty="0" err="1"/>
              <a:t>multi-hop</a:t>
            </a:r>
            <a:r>
              <a:rPr lang="es-ES" dirty="0"/>
              <a:t>, varios nodos probables pueden tener puntajes intermedios altos y serán etiquetados con vectores no nulos, lo que lleva a un modo de </a:t>
            </a:r>
            <a:r>
              <a:rPr lang="es-ES" b="1" dirty="0"/>
              <a:t>propagación de múltiples orígenes</a:t>
            </a:r>
            <a:r>
              <a:rPr lang="es-ES" dirty="0"/>
              <a:t>, donde es probable que un operador </a:t>
            </a:r>
            <a:r>
              <a:rPr lang="es-ES" dirty="0" err="1"/>
              <a:t>preentrenado</a:t>
            </a:r>
            <a:r>
              <a:rPr lang="es-ES" dirty="0"/>
              <a:t> falle.</a:t>
            </a:r>
          </a:p>
          <a:p>
            <a:r>
              <a:rPr lang="es-ES" dirty="0"/>
              <a:t>Para mitigar este problema, proponen dos estrategias:</a:t>
            </a:r>
          </a:p>
          <a:p>
            <a:pPr>
              <a:buFont typeface="+mj-lt"/>
              <a:buAutoNum type="arabicPeriod"/>
            </a:pPr>
            <a:r>
              <a:rPr lang="es-ES" b="1" dirty="0"/>
              <a:t>Ajuste fino breve</a:t>
            </a:r>
            <a:r>
              <a:rPr lang="es-ES" dirty="0"/>
              <a:t> del operador de proyección </a:t>
            </a:r>
            <a:r>
              <a:rPr lang="es-ES" dirty="0" err="1"/>
              <a:t>preentrenado</a:t>
            </a:r>
            <a:r>
              <a:rPr lang="es-ES" dirty="0"/>
              <a:t> en consultas complejas (utilizado en el modelo principal de </a:t>
            </a:r>
            <a:r>
              <a:rPr lang="es-ES" b="1" dirty="0"/>
              <a:t>ULTRAQUERY</a:t>
            </a:r>
            <a:r>
              <a:rPr lang="es-ES" dirty="0"/>
              <a:t>).</a:t>
            </a:r>
          </a:p>
          <a:p>
            <a:pPr>
              <a:buFont typeface="+mj-lt"/>
              <a:buAutoNum type="arabicPeriod"/>
            </a:pPr>
            <a:r>
              <a:rPr lang="es-ES" dirty="0"/>
              <a:t>Usar el </a:t>
            </a:r>
            <a:r>
              <a:rPr lang="es-ES" b="1" dirty="0"/>
              <a:t>operador </a:t>
            </a:r>
            <a:r>
              <a:rPr lang="es-ES" b="1" dirty="0" err="1"/>
              <a:t>preentrenado</a:t>
            </a:r>
            <a:r>
              <a:rPr lang="es-ES" b="1" dirty="0"/>
              <a:t> congelado</a:t>
            </a:r>
            <a:r>
              <a:rPr lang="es-ES" dirty="0"/>
              <a:t> y aplicar un umbral a los puntajes intermedios, configurando todos los puntajes por debajo de 0&lt;k&lt;1 a cero (denominado </a:t>
            </a:r>
            <a:r>
              <a:rPr lang="es-ES" b="1" dirty="0"/>
              <a:t>ULTRAQUERY LP</a:t>
            </a:r>
            <a:r>
              <a:rPr lang="es-ES" dirty="0"/>
              <a:t>).</a:t>
            </a:r>
          </a:p>
          <a:p>
            <a:r>
              <a:rPr lang="es-ES" dirty="0"/>
              <a:t>El objetivo es </a:t>
            </a:r>
            <a:r>
              <a:rPr lang="es-ES" b="1" dirty="0"/>
              <a:t>limitar la propagación</a:t>
            </a:r>
            <a:r>
              <a:rPr lang="es-ES" dirty="0"/>
              <a:t> a uno o unos pocos nodos fuente, reduciendo así la discrepancia entre las distribuciones de entrenamiento y prueba.</a:t>
            </a:r>
          </a:p>
          <a:p>
            <a:endParaRPr lang="es-CL" dirty="0"/>
          </a:p>
        </p:txBody>
      </p:sp>
    </p:spTree>
    <p:extLst>
      <p:ext uri="{BB962C8B-B14F-4D97-AF65-F5344CB8AC3E}">
        <p14:creationId xmlns:p14="http://schemas.microsoft.com/office/powerpoint/2010/main" val="3961847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44BFC-7F9F-4D7A-7AEF-642A3466D920}"/>
              </a:ext>
            </a:extLst>
          </p:cNvPr>
          <p:cNvSpPr>
            <a:spLocks noGrp="1"/>
          </p:cNvSpPr>
          <p:nvPr>
            <p:ph type="title"/>
          </p:nvPr>
        </p:nvSpPr>
        <p:spPr/>
        <p:txBody>
          <a:bodyPr/>
          <a:lstStyle/>
          <a:p>
            <a:r>
              <a:rPr lang="es-ES" b="1" dirty="0"/>
              <a:t>Operaciones Lógicas Inductivas</a:t>
            </a:r>
            <a:endParaRPr lang="es-CL" dirty="0"/>
          </a:p>
        </p:txBody>
      </p:sp>
      <p:sp>
        <p:nvSpPr>
          <p:cNvPr id="3" name="Marcador de contenido 2">
            <a:extLst>
              <a:ext uri="{FF2B5EF4-FFF2-40B4-BE49-F238E27FC236}">
                <a16:creationId xmlns:a16="http://schemas.microsoft.com/office/drawing/2014/main" id="{A001B739-23F3-AC02-7408-7929F61EE8C1}"/>
              </a:ext>
            </a:extLst>
          </p:cNvPr>
          <p:cNvSpPr>
            <a:spLocks noGrp="1"/>
          </p:cNvSpPr>
          <p:nvPr>
            <p:ph idx="1"/>
          </p:nvPr>
        </p:nvSpPr>
        <p:spPr/>
        <p:txBody>
          <a:bodyPr>
            <a:normAutofit/>
          </a:bodyPr>
          <a:lstStyle/>
          <a:p>
            <a:r>
              <a:rPr lang="es-ES" dirty="0"/>
              <a:t>Los operadores lógicos que se pueden aprender, parametrizados por redes neuronales en muchos enfoques de CLQA, se ajustan a un espacio de </a:t>
            </a:r>
            <a:r>
              <a:rPr lang="es-ES" dirty="0" err="1"/>
              <a:t>embeddings</a:t>
            </a:r>
            <a:r>
              <a:rPr lang="es-ES" dirty="0"/>
              <a:t> particular y </a:t>
            </a:r>
            <a:r>
              <a:rPr lang="es-ES" b="1" dirty="0"/>
              <a:t>no son transferibles</a:t>
            </a:r>
            <a:r>
              <a:rPr lang="es-ES" dirty="0"/>
              <a:t>. </a:t>
            </a:r>
          </a:p>
          <a:p>
            <a:r>
              <a:rPr lang="es-ES" dirty="0"/>
              <a:t>El </a:t>
            </a:r>
            <a:r>
              <a:rPr lang="es-ES" dirty="0" err="1"/>
              <a:t>paper</a:t>
            </a:r>
            <a:r>
              <a:rPr lang="es-ES" dirty="0"/>
              <a:t> recurre al uso de </a:t>
            </a:r>
            <a:r>
              <a:rPr lang="es-ES" b="1" dirty="0"/>
              <a:t>lógicas difusas diferenciables no paramétricas</a:t>
            </a:r>
            <a:r>
              <a:rPr lang="es-ES" dirty="0"/>
              <a:t>, que implementan operadores lógicos como operaciones algebraicas (</a:t>
            </a:r>
            <a:r>
              <a:rPr lang="es-ES" b="1" dirty="0"/>
              <a:t>t-normas para la conjunción</a:t>
            </a:r>
            <a:r>
              <a:rPr lang="es-ES" dirty="0"/>
              <a:t> y </a:t>
            </a:r>
            <a:r>
              <a:rPr lang="es-ES" b="1" dirty="0"/>
              <a:t>t-</a:t>
            </a:r>
            <a:r>
              <a:rPr lang="es-ES" b="1" dirty="0" err="1"/>
              <a:t>conormas</a:t>
            </a:r>
            <a:r>
              <a:rPr lang="es-ES" b="1" dirty="0"/>
              <a:t> para la disyunción</a:t>
            </a:r>
            <a:r>
              <a:rPr lang="es-ES" dirty="0"/>
              <a:t>) en un espacio limitado [0, 1], y que se usan en varios enfoques neuro-simbólicos de CLQA.</a:t>
            </a:r>
          </a:p>
          <a:p>
            <a:endParaRPr lang="es-CL" dirty="0"/>
          </a:p>
        </p:txBody>
      </p:sp>
    </p:spTree>
    <p:extLst>
      <p:ext uri="{BB962C8B-B14F-4D97-AF65-F5344CB8AC3E}">
        <p14:creationId xmlns:p14="http://schemas.microsoft.com/office/powerpoint/2010/main" val="380673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9D67C-3022-E284-299A-564B12630507}"/>
              </a:ext>
            </a:extLst>
          </p:cNvPr>
          <p:cNvSpPr>
            <a:spLocks noGrp="1"/>
          </p:cNvSpPr>
          <p:nvPr>
            <p:ph type="title"/>
          </p:nvPr>
        </p:nvSpPr>
        <p:spPr/>
        <p:txBody>
          <a:bodyPr/>
          <a:lstStyle/>
          <a:p>
            <a:r>
              <a:rPr lang="es-ES" b="1" dirty="0"/>
              <a:t>Operaciones Lógicas Inductivas</a:t>
            </a:r>
            <a:endParaRPr lang="es-CL"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27B6227-107A-A418-206C-BACCDCB3630B}"/>
                  </a:ext>
                </a:extLst>
              </p:cNvPr>
              <p:cNvSpPr>
                <a:spLocks noGrp="1"/>
              </p:cNvSpPr>
              <p:nvPr>
                <p:ph idx="1"/>
              </p:nvPr>
            </p:nvSpPr>
            <p:spPr/>
            <p:txBody>
              <a:bodyPr>
                <a:normAutofit fontScale="92500" lnSpcReduction="10000"/>
              </a:bodyPr>
              <a:lstStyle/>
              <a:p>
                <a:pPr marL="0" indent="0">
                  <a:buNone/>
                </a:pPr>
                <a:r>
                  <a:rPr lang="es-ES" b="1" dirty="0"/>
                  <a:t>ULTRAQUERY</a:t>
                </a:r>
                <a:r>
                  <a:rPr lang="es-ES" dirty="0"/>
                  <a:t> emplea </a:t>
                </a:r>
                <a:r>
                  <a:rPr lang="es-ES" b="1" dirty="0"/>
                  <a:t>operadores lógicos difusos</a:t>
                </a:r>
                <a:r>
                  <a:rPr lang="es-ES" dirty="0"/>
                  <a:t> sobre conjuntos difusos </a:t>
                </a:r>
                <a14:m>
                  <m:oMath xmlns:m="http://schemas.openxmlformats.org/officeDocument/2006/math">
                    <m:r>
                      <m:rPr>
                        <m:nor/>
                      </m:rPr>
                      <a:rPr lang="es-ES" dirty="0" smtClean="0"/>
                      <m:t>x</m:t>
                    </m:r>
                    <m:r>
                      <a:rPr lang="es-CL" b="0" i="1" dirty="0" smtClean="0">
                        <a:latin typeface="Cambria Math" panose="02040503050406030204" pitchFamily="18" charset="0"/>
                      </a:rPr>
                      <m:t>∈</m:t>
                    </m:r>
                    <m:sSup>
                      <m:sSupPr>
                        <m:ctrlPr>
                          <a:rPr lang="es-CL" b="0" i="1" dirty="0" smtClean="0">
                            <a:latin typeface="Cambria Math" panose="02040503050406030204" pitchFamily="18" charset="0"/>
                          </a:rPr>
                        </m:ctrlPr>
                      </m:sSupPr>
                      <m:e>
                        <m:d>
                          <m:dPr>
                            <m:begChr m:val="["/>
                            <m:endChr m:val="]"/>
                            <m:ctrlPr>
                              <a:rPr lang="es-CL" b="0" i="1" dirty="0" smtClean="0">
                                <a:latin typeface="Cambria Math" panose="02040503050406030204" pitchFamily="18" charset="0"/>
                              </a:rPr>
                            </m:ctrlPr>
                          </m:dPr>
                          <m:e>
                            <m:r>
                              <a:rPr lang="es-CL" b="0" i="1" dirty="0" smtClean="0">
                                <a:latin typeface="Cambria Math" panose="02040503050406030204" pitchFamily="18" charset="0"/>
                              </a:rPr>
                              <m:t>0,1</m:t>
                            </m:r>
                          </m:e>
                        </m:d>
                      </m:e>
                      <m:sup>
                        <m:r>
                          <a:rPr lang="es-CL" b="0" i="1" dirty="0" smtClean="0">
                            <a:latin typeface="Cambria Math" panose="02040503050406030204" pitchFamily="18" charset="0"/>
                          </a:rPr>
                          <m:t>|</m:t>
                        </m:r>
                        <m:r>
                          <a:rPr lang="es-CL" b="0" i="1" dirty="0" smtClean="0">
                            <a:latin typeface="Cambria Math" panose="02040503050406030204" pitchFamily="18" charset="0"/>
                          </a:rPr>
                          <m:t>𝑣</m:t>
                        </m:r>
                        <m:r>
                          <a:rPr lang="es-CL" b="0" i="1" dirty="0" smtClean="0">
                            <a:latin typeface="Cambria Math" panose="02040503050406030204" pitchFamily="18" charset="0"/>
                          </a:rPr>
                          <m:t>|</m:t>
                        </m:r>
                      </m:sup>
                    </m:sSup>
                  </m:oMath>
                </a14:m>
                <a:endParaRPr lang="es-ES" dirty="0"/>
              </a:p>
              <a:p>
                <a:r>
                  <a:rPr lang="es-ES" dirty="0"/>
                  <a:t>El operador de proyección de relaciones asigna un escalar en el rango [0, 1] para cada entidad en un grafo. Entonces dados dos conjuntos difusos x, y:</a:t>
                </a:r>
              </a:p>
              <a:p>
                <a:pPr lvl="1"/>
                <a:r>
                  <a:rPr lang="es-ES" b="1" dirty="0"/>
                  <a:t>La conjunción (∧)</a:t>
                </a:r>
                <a:r>
                  <a:rPr lang="es-ES" dirty="0"/>
                  <a:t> es la multiplicación elemento a elemento </a:t>
                </a:r>
                <a:r>
                  <a:rPr lang="es-ES" dirty="0" err="1"/>
                  <a:t>x⊙y</a:t>
                </a:r>
                <a:r>
                  <a:rPr lang="es-ES" dirty="0"/>
                  <a:t>.</a:t>
                </a:r>
              </a:p>
              <a:p>
                <a:pPr lvl="1"/>
                <a:r>
                  <a:rPr lang="es-ES" b="1" dirty="0"/>
                  <a:t>Disyunción</a:t>
                </a:r>
                <a:r>
                  <a:rPr lang="es-ES" dirty="0"/>
                  <a:t> </a:t>
                </a:r>
                <a:r>
                  <a:rPr lang="es-ES" b="1" dirty="0"/>
                  <a:t>(∨) </a:t>
                </a:r>
                <a:r>
                  <a:rPr lang="es-ES" dirty="0"/>
                  <a:t>es </a:t>
                </a:r>
                <a:r>
                  <a:rPr lang="es-ES" dirty="0" err="1"/>
                  <a:t>x+y−x⊙y</a:t>
                </a:r>
                <a:r>
                  <a:rPr lang="es-ES" dirty="0"/>
                  <a:t> (suma menos el producto de las probabilidades).</a:t>
                </a:r>
              </a:p>
              <a:p>
                <a:pPr lvl="1"/>
                <a:r>
                  <a:rPr lang="es-ES" b="1" dirty="0"/>
                  <a:t>Negación</a:t>
                </a:r>
                <a:r>
                  <a:rPr lang="es-ES" dirty="0"/>
                  <a:t> </a:t>
                </a:r>
                <a:r>
                  <a:rPr lang="es-ES" b="1" dirty="0"/>
                  <a:t>(¬) </a:t>
                </a:r>
                <a:r>
                  <a:rPr lang="es-ES" dirty="0"/>
                  <a:t>se implementa comúnmente como 1−x (de 1 menos la probabilidad).</a:t>
                </a:r>
              </a:p>
              <a:p>
                <a:r>
                  <a:rPr lang="es-ES" dirty="0"/>
                  <a:t>El i-</a:t>
                </a:r>
                <a:r>
                  <a:rPr lang="es-ES" dirty="0" err="1"/>
                  <a:t>ésimo</a:t>
                </a:r>
                <a:r>
                  <a:rPr lang="es-ES" dirty="0"/>
                  <a:t> salto, obtenemos los estados iniciales de los nodos </a:t>
                </a:r>
                <a14:m>
                  <m:oMath xmlns:m="http://schemas.openxmlformats.org/officeDocument/2006/math">
                    <m:sSub>
                      <m:sSubPr>
                        <m:ctrlPr>
                          <a:rPr lang="es-CL" i="1">
                            <a:latin typeface="Cambria Math" panose="02040503050406030204" pitchFamily="18" charset="0"/>
                          </a:rPr>
                        </m:ctrlPr>
                      </m:sSubPr>
                      <m:e>
                        <m:r>
                          <a:rPr lang="es-CL" b="0" i="1" smtClean="0">
                            <a:latin typeface="Cambria Math" panose="02040503050406030204" pitchFamily="18" charset="0"/>
                          </a:rPr>
                          <m:t>h</m:t>
                        </m:r>
                      </m:e>
                      <m:sub>
                        <m:r>
                          <a:rPr lang="es-CL" i="1">
                            <a:latin typeface="Cambria Math" panose="02040503050406030204" pitchFamily="18" charset="0"/>
                          </a:rPr>
                          <m:t>𝑣</m:t>
                        </m:r>
                      </m:sub>
                    </m:sSub>
                  </m:oMath>
                </a14:m>
                <a:r>
                  <a:rPr lang="es-ES" dirty="0"/>
                  <a:t> ponderando un vector de consulta </a:t>
                </a:r>
                <a14:m>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𝑟</m:t>
                        </m:r>
                      </m:e>
                      <m:sub>
                        <m:r>
                          <a:rPr lang="es-CL" i="1">
                            <a:latin typeface="Cambria Math" panose="02040503050406030204" pitchFamily="18" charset="0"/>
                          </a:rPr>
                          <m:t>𝑖</m:t>
                        </m:r>
                      </m:sub>
                    </m:sSub>
                  </m:oMath>
                </a14:m>
                <a:r>
                  <a:rPr lang="es-ES" dirty="0"/>
                  <a:t> con su puntaje de probabilidad </a:t>
                </a:r>
                <a14:m>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𝑥</m:t>
                        </m:r>
                      </m:e>
                      <m:sub>
                        <m:r>
                          <a:rPr lang="es-CL" i="1">
                            <a:latin typeface="Cambria Math" panose="02040503050406030204" pitchFamily="18" charset="0"/>
                          </a:rPr>
                          <m:t>𝑣</m:t>
                        </m:r>
                      </m:sub>
                    </m:sSub>
                    <m:r>
                      <a:rPr lang="es-CL" i="1">
                        <a:latin typeface="Cambria Math" panose="02040503050406030204" pitchFamily="18" charset="0"/>
                      </a:rPr>
                      <m:t> </m:t>
                    </m:r>
                  </m:oMath>
                </a14:m>
                <a:r>
                  <a:rPr lang="es-ES" dirty="0"/>
                  <a:t>​del conjunto difuso del paso anterior: </a:t>
                </a:r>
                <a14:m>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h</m:t>
                        </m:r>
                      </m:e>
                      <m:sub>
                        <m:r>
                          <a:rPr lang="es-CL" i="1">
                            <a:latin typeface="Cambria Math" panose="02040503050406030204" pitchFamily="18" charset="0"/>
                          </a:rPr>
                          <m:t>𝑣</m:t>
                        </m:r>
                      </m:sub>
                    </m:sSub>
                  </m:oMath>
                </a14:m>
                <a:r>
                  <a:rPr lang="es-ES" dirty="0"/>
                  <a:t>=</a:t>
                </a:r>
                <a14:m>
                  <m:oMath xmlns:m="http://schemas.openxmlformats.org/officeDocument/2006/math">
                    <m:sSub>
                      <m:sSubPr>
                        <m:ctrlPr>
                          <a:rPr lang="es-CL" b="0" i="1" smtClean="0">
                            <a:latin typeface="Cambria Math" panose="02040503050406030204" pitchFamily="18" charset="0"/>
                          </a:rPr>
                        </m:ctrlPr>
                      </m:sSubPr>
                      <m:e>
                        <m:r>
                          <a:rPr lang="es-CL" b="0" i="1" smtClean="0">
                            <a:latin typeface="Cambria Math" panose="02040503050406030204" pitchFamily="18" charset="0"/>
                          </a:rPr>
                          <m:t>𝑥</m:t>
                        </m:r>
                      </m:e>
                      <m:sub>
                        <m:r>
                          <a:rPr lang="es-CL" b="0" i="1" smtClean="0">
                            <a:latin typeface="Cambria Math" panose="02040503050406030204" pitchFamily="18" charset="0"/>
                          </a:rPr>
                          <m:t>𝑣</m:t>
                        </m:r>
                      </m:sub>
                    </m:sSub>
                    <m:sSub>
                      <m:sSubPr>
                        <m:ctrlPr>
                          <a:rPr lang="es-CL" b="0" i="1" smtClean="0">
                            <a:latin typeface="Cambria Math" panose="02040503050406030204" pitchFamily="18" charset="0"/>
                          </a:rPr>
                        </m:ctrlPr>
                      </m:sSubPr>
                      <m:e>
                        <m:r>
                          <a:rPr lang="es-CL" b="0" i="1" smtClean="0">
                            <a:latin typeface="Cambria Math" panose="02040503050406030204" pitchFamily="18" charset="0"/>
                          </a:rPr>
                          <m:t>𝑟</m:t>
                        </m:r>
                      </m:e>
                      <m:sub>
                        <m:r>
                          <a:rPr lang="es-CL" b="0" i="1" smtClean="0">
                            <a:latin typeface="Cambria Math" panose="02040503050406030204" pitchFamily="18" charset="0"/>
                          </a:rPr>
                          <m:t>𝑖</m:t>
                        </m:r>
                      </m:sub>
                    </m:sSub>
                  </m:oMath>
                </a14:m>
                <a:endParaRPr lang="es-CL" b="0" dirty="0"/>
              </a:p>
            </p:txBody>
          </p:sp>
        </mc:Choice>
        <mc:Fallback xmlns="">
          <p:sp>
            <p:nvSpPr>
              <p:cNvPr id="3" name="Marcador de contenido 2">
                <a:extLst>
                  <a:ext uri="{FF2B5EF4-FFF2-40B4-BE49-F238E27FC236}">
                    <a16:creationId xmlns:a16="http://schemas.microsoft.com/office/drawing/2014/main" id="{227B6227-107A-A418-206C-BACCDCB3630B}"/>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s-CL">
                    <a:noFill/>
                  </a:rPr>
                  <a:t> </a:t>
                </a:r>
              </a:p>
            </p:txBody>
          </p:sp>
        </mc:Fallback>
      </mc:AlternateContent>
    </p:spTree>
    <p:extLst>
      <p:ext uri="{BB962C8B-B14F-4D97-AF65-F5344CB8AC3E}">
        <p14:creationId xmlns:p14="http://schemas.microsoft.com/office/powerpoint/2010/main" val="82954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61F08-1CB5-FC24-23AE-D42E7CEDF180}"/>
              </a:ext>
            </a:extLst>
          </p:cNvPr>
          <p:cNvSpPr>
            <a:spLocks noGrp="1"/>
          </p:cNvSpPr>
          <p:nvPr>
            <p:ph type="title"/>
          </p:nvPr>
        </p:nvSpPr>
        <p:spPr/>
        <p:txBody>
          <a:bodyPr/>
          <a:lstStyle/>
          <a:p>
            <a:r>
              <a:rPr lang="es-ES" b="1" dirty="0"/>
              <a:t>Operaciones Lógicas Inductivas</a:t>
            </a:r>
            <a:endParaRPr lang="es-CL" dirty="0"/>
          </a:p>
        </p:txBody>
      </p:sp>
      <p:sp>
        <p:nvSpPr>
          <p:cNvPr id="3" name="Marcador de contenido 2">
            <a:extLst>
              <a:ext uri="{FF2B5EF4-FFF2-40B4-BE49-F238E27FC236}">
                <a16:creationId xmlns:a16="http://schemas.microsoft.com/office/drawing/2014/main" id="{0B0D3616-46CC-9150-AEED-9542A23BC4B5}"/>
              </a:ext>
            </a:extLst>
          </p:cNvPr>
          <p:cNvSpPr>
            <a:spLocks noGrp="1"/>
          </p:cNvSpPr>
          <p:nvPr>
            <p:ph idx="1"/>
          </p:nvPr>
        </p:nvSpPr>
        <p:spPr/>
        <p:txBody>
          <a:bodyPr/>
          <a:lstStyle/>
          <a:p>
            <a:r>
              <a:rPr lang="es-ES" b="1" dirty="0"/>
              <a:t>Ejemplo:</a:t>
            </a:r>
          </a:p>
          <a:p>
            <a:r>
              <a:rPr lang="es-ES" dirty="0"/>
              <a:t>Supongamos que tienes un grafo con ∣V∣=5 nodos (entidades). El vector [0, 1]^|V| sería algo como:</a:t>
            </a:r>
          </a:p>
          <a:p>
            <a:r>
              <a:rPr lang="es-ES" dirty="0"/>
              <a:t>[0.3, 0.1, 0.8, 0.0, 0.5] Este vector tiene cinco valores (uno por cada nodo) en el rango de 0 a 1, donde cada valor indica la probabilidad de que ese nodo sea relevante o la respuesta correcta a una consulta dada.</a:t>
            </a:r>
          </a:p>
        </p:txBody>
      </p:sp>
    </p:spTree>
    <p:extLst>
      <p:ext uri="{BB962C8B-B14F-4D97-AF65-F5344CB8AC3E}">
        <p14:creationId xmlns:p14="http://schemas.microsoft.com/office/powerpoint/2010/main" val="1719252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EC5D406-3C3F-2A64-906B-F4C1934D46B5}"/>
                  </a:ext>
                </a:extLst>
              </p:cNvPr>
              <p:cNvSpPr>
                <a:spLocks noGrp="1"/>
              </p:cNvSpPr>
              <p:nvPr>
                <p:ph idx="1"/>
              </p:nvPr>
            </p:nvSpPr>
            <p:spPr>
              <a:xfrm>
                <a:off x="838200" y="640080"/>
                <a:ext cx="10515600" cy="5536883"/>
              </a:xfrm>
            </p:spPr>
            <p:txBody>
              <a:bodyPr>
                <a:normAutofit fontScale="92500" lnSpcReduction="20000"/>
              </a:bodyPr>
              <a:lstStyle/>
              <a:p>
                <a:pPr marL="0" indent="0">
                  <a:buNone/>
                </a:pPr>
                <a:r>
                  <a:rPr lang="es-CL" dirty="0"/>
                  <a:t>Entrenamiento,  </a:t>
                </a:r>
                <a:r>
                  <a:rPr lang="es-ES" b="1" dirty="0"/>
                  <a:t>ULTRAQUERY</a:t>
                </a:r>
                <a:r>
                  <a:rPr lang="es-ES" dirty="0"/>
                  <a:t> se entrena con consultas complejas para minimizar la pérdida de </a:t>
                </a:r>
                <a:r>
                  <a:rPr lang="es-ES" b="1" dirty="0"/>
                  <a:t>entropía cruzada binaria</a:t>
                </a:r>
                <a:r>
                  <a:rPr lang="es-ES" dirty="0"/>
                  <a:t>.</a:t>
                </a:r>
              </a:p>
              <a:p>
                <a:endParaRPr lang="es-ES" dirty="0"/>
              </a:p>
              <a:p>
                <a:endParaRPr lang="es-ES" dirty="0"/>
              </a:p>
              <a:p>
                <a:endParaRPr lang="es-ES" dirty="0"/>
              </a:p>
              <a:p>
                <a14:m>
                  <m:oMath xmlns:m="http://schemas.openxmlformats.org/officeDocument/2006/math">
                    <m:sSub>
                      <m:sSubPr>
                        <m:ctrlPr>
                          <a:rPr lang="es-CL" b="0" i="1" dirty="0" smtClean="0">
                            <a:latin typeface="Cambria Math" panose="02040503050406030204" pitchFamily="18" charset="0"/>
                          </a:rPr>
                        </m:ctrlPr>
                      </m:sSubPr>
                      <m:e>
                        <m:r>
                          <a:rPr lang="es-ES" i="1" dirty="0" smtClean="0">
                            <a:latin typeface="Cambria Math" panose="02040503050406030204" pitchFamily="18" charset="0"/>
                          </a:rPr>
                          <m:t>𝐴</m:t>
                        </m:r>
                      </m:e>
                      <m:sub>
                        <m:r>
                          <a:rPr lang="es-CL" b="0" i="1" dirty="0" smtClean="0">
                            <a:latin typeface="Cambria Math" panose="02040503050406030204" pitchFamily="18" charset="0"/>
                          </a:rPr>
                          <m:t>𝑞</m:t>
                        </m:r>
                      </m:sub>
                    </m:sSub>
                  </m:oMath>
                </a14:m>
                <a:r>
                  <a:rPr lang="es-ES" dirty="0"/>
                  <a:t>​ es la respuesta a la consulta q</a:t>
                </a:r>
              </a:p>
              <a:p>
                <a:r>
                  <a:rPr lang="es-ES" dirty="0"/>
                  <a:t>p(</a:t>
                </a:r>
                <a:r>
                  <a:rPr lang="es-ES" dirty="0" err="1"/>
                  <a:t>a∣q</a:t>
                </a:r>
                <a:r>
                  <a:rPr lang="es-ES" dirty="0"/>
                  <a:t>) es la probabilidad de que la entidad a esté en el conjunto difuso de salida final. (sea respuesta correcta)</a:t>
                </a:r>
              </a:p>
              <a:p>
                <a:r>
                  <a:rPr lang="es-ES" b="1" dirty="0"/>
                  <a:t>a</a:t>
                </a:r>
                <a:r>
                  <a:rPr lang="es-ES" dirty="0"/>
                  <a:t>: Representa una </a:t>
                </a:r>
                <a:r>
                  <a:rPr lang="es-ES" b="1" dirty="0"/>
                  <a:t>entidad correcta</a:t>
                </a:r>
                <a:r>
                  <a:rPr lang="es-ES" dirty="0"/>
                  <a:t> que pertenece al conjunto </a:t>
                </a:r>
                <a14:m>
                  <m:oMath xmlns:m="http://schemas.openxmlformats.org/officeDocument/2006/math">
                    <m:sSub>
                      <m:sSubPr>
                        <m:ctrlPr>
                          <a:rPr lang="es-CL" b="0" i="1" dirty="0" smtClean="0">
                            <a:latin typeface="Cambria Math" panose="02040503050406030204" pitchFamily="18" charset="0"/>
                          </a:rPr>
                        </m:ctrlPr>
                      </m:sSubPr>
                      <m:e>
                        <m:r>
                          <a:rPr lang="es-ES" i="1" dirty="0" smtClean="0">
                            <a:latin typeface="Cambria Math" panose="02040503050406030204" pitchFamily="18" charset="0"/>
                          </a:rPr>
                          <m:t>𝐴</m:t>
                        </m:r>
                      </m:e>
                      <m:sub>
                        <m:r>
                          <a:rPr lang="es-CL" b="0" i="1" dirty="0" smtClean="0">
                            <a:latin typeface="Cambria Math" panose="02040503050406030204" pitchFamily="18" charset="0"/>
                          </a:rPr>
                          <m:t>𝑞</m:t>
                        </m:r>
                      </m:sub>
                    </m:sSub>
                  </m:oMath>
                </a14:m>
                <a:r>
                  <a:rPr lang="es-ES" dirty="0"/>
                  <a:t>​. El modelo calcula la probabilidad p(</a:t>
                </a:r>
                <a:r>
                  <a:rPr lang="es-ES" dirty="0" err="1"/>
                  <a:t>a∣q</a:t>
                </a:r>
                <a:r>
                  <a:rPr lang="es-ES" dirty="0"/>
                  <a:t>)p(a | q)p(</a:t>
                </a:r>
                <a:r>
                  <a:rPr lang="es-ES" dirty="0" err="1"/>
                  <a:t>a∣q</a:t>
                </a:r>
                <a:r>
                  <a:rPr lang="es-ES" dirty="0"/>
                  <a:t>) de que </a:t>
                </a:r>
                <a:r>
                  <a:rPr lang="es-ES" dirty="0" err="1"/>
                  <a:t>aaa</a:t>
                </a:r>
                <a:r>
                  <a:rPr lang="es-ES" dirty="0"/>
                  <a:t> sea la respuesta correcta</a:t>
                </a:r>
              </a:p>
              <a:p>
                <a:r>
                  <a:rPr lang="es-ES" b="1" dirty="0"/>
                  <a:t> </a:t>
                </a:r>
                <a:r>
                  <a:rPr lang="es-ES" b="1" dirty="0" err="1"/>
                  <a:t>V∖Aq</a:t>
                </a:r>
                <a:r>
                  <a:rPr lang="es-ES" b="1" dirty="0"/>
                  <a:t>​</a:t>
                </a:r>
                <a:r>
                  <a:rPr lang="es-ES" dirty="0"/>
                  <a:t>: Este es el </a:t>
                </a:r>
                <a:r>
                  <a:rPr lang="es-ES" b="1" dirty="0"/>
                  <a:t>complemento</a:t>
                </a:r>
                <a:r>
                  <a:rPr lang="es-ES" dirty="0"/>
                  <a:t> del conjunto </a:t>
                </a:r>
                <a:r>
                  <a:rPr lang="es-ES" dirty="0" err="1"/>
                  <a:t>Aq</a:t>
                </a:r>
                <a:r>
                  <a:rPr lang="es-ES" dirty="0"/>
                  <a:t>.	</a:t>
                </a:r>
              </a:p>
              <a:p>
                <a:pPr lvl="1"/>
                <a:endParaRPr lang="es-ES" b="1" dirty="0"/>
              </a:p>
              <a:p>
                <a:pPr marL="0" indent="0">
                  <a:buNone/>
                </a:pPr>
                <a:r>
                  <a:rPr lang="es-ES" b="1" dirty="0"/>
                  <a:t>ULTRAQUERY LP</a:t>
                </a:r>
                <a:r>
                  <a:rPr lang="es-ES" dirty="0"/>
                  <a:t> utiliza un punto de control congelado de la completitud de </a:t>
                </a:r>
                <a:r>
                  <a:rPr lang="es-ES" dirty="0" err="1"/>
                  <a:t>KGs</a:t>
                </a:r>
                <a:r>
                  <a:rPr lang="es-ES" dirty="0"/>
                  <a:t> y no se entrena en consultas lógicas complejas.</a:t>
                </a:r>
                <a:endParaRPr lang="es-CL" dirty="0"/>
              </a:p>
            </p:txBody>
          </p:sp>
        </mc:Choice>
        <mc:Fallback xmlns="">
          <p:sp>
            <p:nvSpPr>
              <p:cNvPr id="3" name="Marcador de contenido 2">
                <a:extLst>
                  <a:ext uri="{FF2B5EF4-FFF2-40B4-BE49-F238E27FC236}">
                    <a16:creationId xmlns:a16="http://schemas.microsoft.com/office/drawing/2014/main" id="{CEC5D406-3C3F-2A64-906B-F4C1934D46B5}"/>
                  </a:ext>
                </a:extLst>
              </p:cNvPr>
              <p:cNvSpPr>
                <a:spLocks noGrp="1" noRot="1" noChangeAspect="1" noMove="1" noResize="1" noEditPoints="1" noAdjustHandles="1" noChangeArrowheads="1" noChangeShapeType="1" noTextEdit="1"/>
              </p:cNvSpPr>
              <p:nvPr>
                <p:ph idx="1"/>
              </p:nvPr>
            </p:nvSpPr>
            <p:spPr>
              <a:xfrm>
                <a:off x="838200" y="640080"/>
                <a:ext cx="10515600" cy="5536883"/>
              </a:xfrm>
              <a:blipFill>
                <a:blip r:embed="rId2"/>
                <a:stretch>
                  <a:fillRect l="-1043" t="-2753" r="-928"/>
                </a:stretch>
              </a:blipFill>
            </p:spPr>
            <p:txBody>
              <a:bodyPr/>
              <a:lstStyle/>
              <a:p>
                <a:r>
                  <a:rPr lang="es-CL">
                    <a:noFill/>
                  </a:rPr>
                  <a:t> </a:t>
                </a:r>
              </a:p>
            </p:txBody>
          </p:sp>
        </mc:Fallback>
      </mc:AlternateContent>
      <p:pic>
        <p:nvPicPr>
          <p:cNvPr id="9" name="Imagen 8">
            <a:extLst>
              <a:ext uri="{FF2B5EF4-FFF2-40B4-BE49-F238E27FC236}">
                <a16:creationId xmlns:a16="http://schemas.microsoft.com/office/drawing/2014/main" id="{6C715D1F-FB60-1140-28B3-65460A6091E6}"/>
              </a:ext>
            </a:extLst>
          </p:cNvPr>
          <p:cNvPicPr>
            <a:picLocks noChangeAspect="1"/>
          </p:cNvPicPr>
          <p:nvPr/>
        </p:nvPicPr>
        <p:blipFill>
          <a:blip r:embed="rId3"/>
          <a:stretch>
            <a:fillRect/>
          </a:stretch>
        </p:blipFill>
        <p:spPr>
          <a:xfrm>
            <a:off x="2232343" y="1391603"/>
            <a:ext cx="7013258" cy="1061602"/>
          </a:xfrm>
          <a:prstGeom prst="rect">
            <a:avLst/>
          </a:prstGeom>
        </p:spPr>
      </p:pic>
    </p:spTree>
    <p:extLst>
      <p:ext uri="{BB962C8B-B14F-4D97-AF65-F5344CB8AC3E}">
        <p14:creationId xmlns:p14="http://schemas.microsoft.com/office/powerpoint/2010/main" val="218064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35C27-90E0-57B9-9372-3881066E8BF9}"/>
              </a:ext>
            </a:extLst>
          </p:cNvPr>
          <p:cNvSpPr>
            <a:spLocks noGrp="1"/>
          </p:cNvSpPr>
          <p:nvPr>
            <p:ph type="ctrTitle"/>
          </p:nvPr>
        </p:nvSpPr>
        <p:spPr/>
        <p:txBody>
          <a:bodyPr/>
          <a:lstStyle/>
          <a:p>
            <a:r>
              <a:rPr lang="es-CL" dirty="0"/>
              <a:t>Términos básicos por utilizar</a:t>
            </a:r>
          </a:p>
        </p:txBody>
      </p:sp>
      <p:sp>
        <p:nvSpPr>
          <p:cNvPr id="3" name="Subtítulo 2">
            <a:extLst>
              <a:ext uri="{FF2B5EF4-FFF2-40B4-BE49-F238E27FC236}">
                <a16:creationId xmlns:a16="http://schemas.microsoft.com/office/drawing/2014/main" id="{DCD06182-D57A-4EB8-F0AA-584454016033}"/>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4280603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4C904-42E5-7957-EE43-F35D507CA28D}"/>
              </a:ext>
            </a:extLst>
          </p:cNvPr>
          <p:cNvSpPr>
            <a:spLocks noGrp="1"/>
          </p:cNvSpPr>
          <p:nvPr>
            <p:ph type="title"/>
          </p:nvPr>
        </p:nvSpPr>
        <p:spPr/>
        <p:txBody>
          <a:bodyPr/>
          <a:lstStyle/>
          <a:p>
            <a:r>
              <a:rPr lang="es-CL" dirty="0"/>
              <a:t>Configuración</a:t>
            </a:r>
          </a:p>
        </p:txBody>
      </p:sp>
      <p:pic>
        <p:nvPicPr>
          <p:cNvPr id="7" name="Marcador de contenido 6">
            <a:extLst>
              <a:ext uri="{FF2B5EF4-FFF2-40B4-BE49-F238E27FC236}">
                <a16:creationId xmlns:a16="http://schemas.microsoft.com/office/drawing/2014/main" id="{03CC445A-D383-34B6-B562-1A3EE3BDED3F}"/>
              </a:ext>
            </a:extLst>
          </p:cNvPr>
          <p:cNvPicPr>
            <a:picLocks noGrp="1" noChangeAspect="1"/>
          </p:cNvPicPr>
          <p:nvPr>
            <p:ph idx="1"/>
          </p:nvPr>
        </p:nvPicPr>
        <p:blipFill>
          <a:blip r:embed="rId2"/>
          <a:stretch>
            <a:fillRect/>
          </a:stretch>
        </p:blipFill>
        <p:spPr>
          <a:xfrm>
            <a:off x="3843337" y="1862931"/>
            <a:ext cx="4505325" cy="4238625"/>
          </a:xfrm>
        </p:spPr>
      </p:pic>
    </p:spTree>
    <p:extLst>
      <p:ext uri="{BB962C8B-B14F-4D97-AF65-F5344CB8AC3E}">
        <p14:creationId xmlns:p14="http://schemas.microsoft.com/office/powerpoint/2010/main" val="1279377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695A0-CA4E-CDA5-C284-B3497740CFE9}"/>
              </a:ext>
            </a:extLst>
          </p:cNvPr>
          <p:cNvSpPr>
            <a:spLocks noGrp="1"/>
          </p:cNvSpPr>
          <p:nvPr>
            <p:ph type="title"/>
          </p:nvPr>
        </p:nvSpPr>
        <p:spPr/>
        <p:txBody>
          <a:bodyPr>
            <a:normAutofit/>
          </a:bodyPr>
          <a:lstStyle/>
          <a:p>
            <a:r>
              <a:rPr lang="es-ES" b="1" dirty="0"/>
              <a:t>En resumen, ¿qué se entrena en ULTRAQUERY?</a:t>
            </a:r>
            <a:endParaRPr lang="es-CL" dirty="0"/>
          </a:p>
        </p:txBody>
      </p:sp>
      <p:sp>
        <p:nvSpPr>
          <p:cNvPr id="3" name="Marcador de contenido 2">
            <a:extLst>
              <a:ext uri="{FF2B5EF4-FFF2-40B4-BE49-F238E27FC236}">
                <a16:creationId xmlns:a16="http://schemas.microsoft.com/office/drawing/2014/main" id="{5AD27777-343A-E6DC-DC0F-AF5B8E22BDE9}"/>
              </a:ext>
            </a:extLst>
          </p:cNvPr>
          <p:cNvSpPr>
            <a:spLocks noGrp="1"/>
          </p:cNvSpPr>
          <p:nvPr>
            <p:ph idx="1"/>
          </p:nvPr>
        </p:nvSpPr>
        <p:spPr/>
        <p:txBody>
          <a:bodyPr>
            <a:normAutofit fontScale="92500" lnSpcReduction="10000"/>
          </a:bodyPr>
          <a:lstStyle/>
          <a:p>
            <a:r>
              <a:rPr lang="es-ES" dirty="0"/>
              <a:t>Los pesos de las redes neuronales de grafos (</a:t>
            </a:r>
            <a:r>
              <a:rPr lang="es-ES" dirty="0" err="1"/>
              <a:t>GNNs</a:t>
            </a:r>
            <a:r>
              <a:rPr lang="es-ES" dirty="0"/>
              <a:t>), tanto a nivel de relaciones como de entidades.</a:t>
            </a:r>
          </a:p>
          <a:p>
            <a:r>
              <a:rPr lang="es-ES" dirty="0"/>
              <a:t>Los </a:t>
            </a:r>
            <a:r>
              <a:rPr lang="es-ES" dirty="0" err="1"/>
              <a:t>hiperparámetros</a:t>
            </a:r>
            <a:r>
              <a:rPr lang="es-ES" dirty="0"/>
              <a:t> de las operaciones lógicas difusas (como la elección de t-normas y t-</a:t>
            </a:r>
            <a:r>
              <a:rPr lang="es-ES" dirty="0" err="1"/>
              <a:t>conormas</a:t>
            </a:r>
            <a:r>
              <a:rPr lang="es-ES" dirty="0"/>
              <a:t>).</a:t>
            </a:r>
          </a:p>
          <a:p>
            <a:r>
              <a:rPr lang="es-ES" dirty="0"/>
              <a:t>El modelo optimiza los parámetros de la función de pérdida mediante la entropía cruzada binaria, ajustando las probabilidades de las entidades correctas e incorrectas para las consultas.</a:t>
            </a:r>
          </a:p>
          <a:p>
            <a:pPr marL="0" indent="0">
              <a:buNone/>
            </a:pPr>
            <a:r>
              <a:rPr lang="es-ES" dirty="0"/>
              <a:t>Recordando que el objetivo es que el modelo aprenda a proyectar relaciones y realizar razonamiento lógico sobre grafos de conocimiento, incluso cuando se enfrenta a entidades y relaciones nuevas no vistas previamente.</a:t>
            </a:r>
            <a:endParaRPr lang="es-CL" dirty="0"/>
          </a:p>
        </p:txBody>
      </p:sp>
    </p:spTree>
    <p:extLst>
      <p:ext uri="{BB962C8B-B14F-4D97-AF65-F5344CB8AC3E}">
        <p14:creationId xmlns:p14="http://schemas.microsoft.com/office/powerpoint/2010/main" val="2040360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1A4D3-1988-6ECA-D916-8D2899F84F20}"/>
              </a:ext>
            </a:extLst>
          </p:cNvPr>
          <p:cNvSpPr>
            <a:spLocks noGrp="1"/>
          </p:cNvSpPr>
          <p:nvPr>
            <p:ph type="title"/>
          </p:nvPr>
        </p:nvSpPr>
        <p:spPr/>
        <p:txBody>
          <a:bodyPr/>
          <a:lstStyle/>
          <a:p>
            <a:r>
              <a:rPr lang="es-ES" b="1" dirty="0"/>
              <a:t>Experimentos</a:t>
            </a:r>
            <a:endParaRPr lang="es-CL" dirty="0"/>
          </a:p>
        </p:txBody>
      </p:sp>
      <p:sp>
        <p:nvSpPr>
          <p:cNvPr id="3" name="Marcador de texto 2">
            <a:extLst>
              <a:ext uri="{FF2B5EF4-FFF2-40B4-BE49-F238E27FC236}">
                <a16:creationId xmlns:a16="http://schemas.microsoft.com/office/drawing/2014/main" id="{3FB6F023-2ED8-F5EB-99DD-C06CACCCACBA}"/>
              </a:ext>
            </a:extLst>
          </p:cNvPr>
          <p:cNvSpPr>
            <a:spLocks noGrp="1"/>
          </p:cNvSpPr>
          <p:nvPr>
            <p:ph type="body" idx="1"/>
          </p:nvPr>
        </p:nvSpPr>
        <p:spPr/>
        <p:txBody>
          <a:bodyPr/>
          <a:lstStyle/>
          <a:p>
            <a:endParaRPr lang="es-CL"/>
          </a:p>
        </p:txBody>
      </p:sp>
    </p:spTree>
    <p:extLst>
      <p:ext uri="{BB962C8B-B14F-4D97-AF65-F5344CB8AC3E}">
        <p14:creationId xmlns:p14="http://schemas.microsoft.com/office/powerpoint/2010/main" val="3702785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7EC84-27EF-3637-4A6B-657EBB42EFDB}"/>
              </a:ext>
            </a:extLst>
          </p:cNvPr>
          <p:cNvSpPr>
            <a:spLocks noGrp="1"/>
          </p:cNvSpPr>
          <p:nvPr>
            <p:ph type="title"/>
          </p:nvPr>
        </p:nvSpPr>
        <p:spPr/>
        <p:txBody>
          <a:bodyPr/>
          <a:lstStyle/>
          <a:p>
            <a:r>
              <a:rPr lang="es-ES" b="1" dirty="0"/>
              <a:t>Configuración y Conjuntos de Datos</a:t>
            </a:r>
            <a:endParaRPr lang="es-CL" dirty="0"/>
          </a:p>
        </p:txBody>
      </p:sp>
      <p:sp>
        <p:nvSpPr>
          <p:cNvPr id="3" name="Marcador de contenido 2">
            <a:extLst>
              <a:ext uri="{FF2B5EF4-FFF2-40B4-BE49-F238E27FC236}">
                <a16:creationId xmlns:a16="http://schemas.microsoft.com/office/drawing/2014/main" id="{D4BD6031-1E7E-4E02-46BA-9C03CA5A1CD3}"/>
              </a:ext>
            </a:extLst>
          </p:cNvPr>
          <p:cNvSpPr>
            <a:spLocks noGrp="1"/>
          </p:cNvSpPr>
          <p:nvPr>
            <p:ph idx="1"/>
          </p:nvPr>
        </p:nvSpPr>
        <p:spPr/>
        <p:txBody>
          <a:bodyPr>
            <a:normAutofit/>
          </a:bodyPr>
          <a:lstStyle/>
          <a:p>
            <a:pPr marL="0" indent="0">
              <a:buNone/>
            </a:pPr>
            <a:r>
              <a:rPr lang="es-ES" b="1" dirty="0"/>
              <a:t>Conjuntos de datos</a:t>
            </a:r>
            <a:r>
              <a:rPr lang="es-ES" dirty="0"/>
              <a:t>: 23 conjuntos de datos de </a:t>
            </a:r>
            <a:r>
              <a:rPr lang="es-ES" b="1" dirty="0"/>
              <a:t>CLQA,</a:t>
            </a:r>
            <a:r>
              <a:rPr lang="es-ES" dirty="0"/>
              <a:t> cada uno con 14 tipos de consultas estándar y su propio grafo de conocimiento (KG) subyacente con diferentes conjuntos de entidades y relaciones. Se categorizaron los conjuntos de datos en tres grupos:</a:t>
            </a:r>
          </a:p>
          <a:p>
            <a:r>
              <a:rPr lang="es-ES" b="1" dirty="0" err="1"/>
              <a:t>Transductivo</a:t>
            </a:r>
            <a:r>
              <a:rPr lang="es-ES" dirty="0"/>
              <a:t> (3 conjuntos de datos): El entrenamiento y los grafos de inferencia son los mismos (</a:t>
            </a:r>
            <a:r>
              <a:rPr lang="es-ES" dirty="0" err="1"/>
              <a:t>Gtrain</a:t>
            </a:r>
            <a:r>
              <a:rPr lang="es-ES" dirty="0"/>
              <a:t>=</a:t>
            </a:r>
            <a:r>
              <a:rPr lang="es-ES" dirty="0" err="1"/>
              <a:t>Ginf</a:t>
            </a:r>
            <a:r>
              <a:rPr lang="es-ES" dirty="0"/>
              <a:t>), y las consultas de prueba cubren el mismo conjunto de entidades y relaciones.</a:t>
            </a:r>
            <a:endParaRPr lang="es-CL" dirty="0"/>
          </a:p>
        </p:txBody>
      </p:sp>
    </p:spTree>
    <p:extLst>
      <p:ext uri="{BB962C8B-B14F-4D97-AF65-F5344CB8AC3E}">
        <p14:creationId xmlns:p14="http://schemas.microsoft.com/office/powerpoint/2010/main" val="3258085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1D8D3-3F21-FC75-F224-4E7A69E1EF68}"/>
              </a:ext>
            </a:extLst>
          </p:cNvPr>
          <p:cNvSpPr>
            <a:spLocks noGrp="1"/>
          </p:cNvSpPr>
          <p:nvPr>
            <p:ph type="title"/>
          </p:nvPr>
        </p:nvSpPr>
        <p:spPr/>
        <p:txBody>
          <a:bodyPr/>
          <a:lstStyle/>
          <a:p>
            <a:r>
              <a:rPr lang="es-ES" b="1" dirty="0"/>
              <a:t>Configuración y Conjuntos de Datos</a:t>
            </a:r>
            <a:endParaRPr lang="es-CL" dirty="0"/>
          </a:p>
        </p:txBody>
      </p:sp>
      <p:sp>
        <p:nvSpPr>
          <p:cNvPr id="3" name="Marcador de contenido 2">
            <a:extLst>
              <a:ext uri="{FF2B5EF4-FFF2-40B4-BE49-F238E27FC236}">
                <a16:creationId xmlns:a16="http://schemas.microsoft.com/office/drawing/2014/main" id="{3448E02C-2C87-2844-4761-52BA65C60634}"/>
              </a:ext>
            </a:extLst>
          </p:cNvPr>
          <p:cNvSpPr>
            <a:spLocks noGrp="1"/>
          </p:cNvSpPr>
          <p:nvPr>
            <p:ph idx="1"/>
          </p:nvPr>
        </p:nvSpPr>
        <p:spPr/>
        <p:txBody>
          <a:bodyPr>
            <a:normAutofit/>
          </a:bodyPr>
          <a:lstStyle/>
          <a:p>
            <a:r>
              <a:rPr lang="es-ES" dirty="0"/>
              <a:t>Inductivo de entidades (9 conjuntos de datos):Los grafos de inferencia extienden los grafos de entrenamiento (𝐺𝑡𝑟𝑎𝑖𝑛⊂𝐺𝑖𝑛𝑓), aumentando hasta un 550 % en el número de entidades. El conjunto de relaciones permanece fijo en cada grafo de entrenamiento y no cambia en la inferencia (inductivo con respecto a las entidades).</a:t>
            </a:r>
          </a:p>
          <a:p>
            <a:r>
              <a:rPr lang="es-ES" dirty="0"/>
              <a:t>Inductivo de entidades y relaciones (11 conjuntos de datos): Crearon un nuevo </a:t>
            </a:r>
            <a:r>
              <a:rPr lang="es-ES" dirty="0" err="1"/>
              <a:t>dataset</a:t>
            </a:r>
            <a:r>
              <a:rPr lang="es-ES" dirty="0"/>
              <a:t> </a:t>
            </a:r>
            <a:r>
              <a:rPr lang="es-ES" dirty="0" err="1"/>
              <a:t>WikiTopics</a:t>
            </a:r>
            <a:r>
              <a:rPr lang="es-ES" dirty="0"/>
              <a:t>-QA (no existe </a:t>
            </a:r>
            <a:r>
              <a:rPr lang="es-ES" dirty="0" err="1"/>
              <a:t>benchmark</a:t>
            </a:r>
            <a:r>
              <a:rPr lang="es-ES" dirty="0"/>
              <a:t>), donde los grafos de inferencia tienen tanto nuevas entidades como relaciones (𝐺𝑡𝑟𝑎𝑖𝑛≠𝐺𝑖𝑛𝑓).</a:t>
            </a:r>
            <a:endParaRPr lang="es-CL" dirty="0"/>
          </a:p>
        </p:txBody>
      </p:sp>
    </p:spTree>
    <p:extLst>
      <p:ext uri="{BB962C8B-B14F-4D97-AF65-F5344CB8AC3E}">
        <p14:creationId xmlns:p14="http://schemas.microsoft.com/office/powerpoint/2010/main" val="3928262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0D3DD-8830-770C-5D98-61692C7E1853}"/>
              </a:ext>
            </a:extLst>
          </p:cNvPr>
          <p:cNvSpPr>
            <a:spLocks noGrp="1"/>
          </p:cNvSpPr>
          <p:nvPr>
            <p:ph type="title"/>
          </p:nvPr>
        </p:nvSpPr>
        <p:spPr/>
        <p:txBody>
          <a:bodyPr/>
          <a:lstStyle/>
          <a:p>
            <a:r>
              <a:rPr lang="es-CL" dirty="0"/>
              <a:t>Implementación y Entrenamiento</a:t>
            </a:r>
          </a:p>
        </p:txBody>
      </p:sp>
      <p:sp>
        <p:nvSpPr>
          <p:cNvPr id="3" name="Marcador de contenido 2">
            <a:extLst>
              <a:ext uri="{FF2B5EF4-FFF2-40B4-BE49-F238E27FC236}">
                <a16:creationId xmlns:a16="http://schemas.microsoft.com/office/drawing/2014/main" id="{2A0E4F25-C6BC-B859-ADA8-402ABE385722}"/>
              </a:ext>
            </a:extLst>
          </p:cNvPr>
          <p:cNvSpPr>
            <a:spLocks noGrp="1"/>
          </p:cNvSpPr>
          <p:nvPr>
            <p:ph idx="1"/>
          </p:nvPr>
        </p:nvSpPr>
        <p:spPr/>
        <p:txBody>
          <a:bodyPr>
            <a:normAutofit fontScale="77500" lnSpcReduction="20000"/>
          </a:bodyPr>
          <a:lstStyle/>
          <a:p>
            <a:r>
              <a:rPr lang="es-ES" dirty="0"/>
              <a:t>ULTRAQUERY se entrenó en un solo conjunto de datos FB15k237 con consultas complejas durante 10,000 pasos, con un tamaño de lote de 32 en 4 </a:t>
            </a:r>
            <a:r>
              <a:rPr lang="es-ES" dirty="0" err="1"/>
              <a:t>GPUs</a:t>
            </a:r>
            <a:r>
              <a:rPr lang="es-ES" dirty="0"/>
              <a:t> RTX 3090 durante 2 horas (8 horas de GPU en total).</a:t>
            </a:r>
          </a:p>
          <a:p>
            <a:r>
              <a:rPr lang="es-ES" dirty="0"/>
              <a:t>Pesos iniciales desde un </a:t>
            </a:r>
            <a:r>
              <a:rPr lang="es-ES" dirty="0" err="1"/>
              <a:t>checkpoint</a:t>
            </a:r>
            <a:r>
              <a:rPr lang="es-ES" dirty="0"/>
              <a:t> disponible de ULTRA reportado por </a:t>
            </a:r>
            <a:r>
              <a:rPr lang="es-ES" dirty="0" err="1"/>
              <a:t>Galkin</a:t>
            </a:r>
            <a:r>
              <a:rPr lang="es-ES" dirty="0"/>
              <a:t> et al. (2023).</a:t>
            </a:r>
          </a:p>
          <a:p>
            <a:r>
              <a:rPr lang="es-ES" dirty="0"/>
              <a:t>Entrenaron el modelo en 10 tipos de consultas y evaluamos en los 14 patrones.</a:t>
            </a:r>
          </a:p>
          <a:p>
            <a:r>
              <a:rPr lang="es-ES" dirty="0"/>
              <a:t>Se emplearon t-normas y t-</a:t>
            </a:r>
            <a:r>
              <a:rPr lang="es-ES" dirty="0" err="1"/>
              <a:t>conormas</a:t>
            </a:r>
            <a:r>
              <a:rPr lang="es-ES" dirty="0"/>
              <a:t> de producto como operadores lógicos difusos no paramétricos para implementar conjunción (∧) y disyunción (∨), respectivamente, y usamos una simple negación 1−𝑥.</a:t>
            </a:r>
          </a:p>
          <a:p>
            <a:r>
              <a:rPr lang="es-ES" dirty="0"/>
              <a:t>Para el estudio de ablación, ULTRAQUERY LP usa el mismo </a:t>
            </a:r>
            <a:r>
              <a:rPr lang="es-ES" dirty="0" err="1"/>
              <a:t>checkpoint</a:t>
            </a:r>
            <a:r>
              <a:rPr lang="es-ES" dirty="0"/>
              <a:t> congelado (</a:t>
            </a:r>
            <a:r>
              <a:rPr lang="es-ES" dirty="0" err="1"/>
              <a:t>preentrenado</a:t>
            </a:r>
            <a:r>
              <a:rPr lang="es-ES" dirty="0"/>
              <a:t> en predicción de enlaces 1p simples) con el umbral de puntajes para mitigar el problema de propagación de múltiples fuentes.</a:t>
            </a:r>
          </a:p>
          <a:p>
            <a:pPr lvl="1"/>
            <a:r>
              <a:rPr lang="es-ES" dirty="0"/>
              <a:t>*</a:t>
            </a:r>
            <a:r>
              <a:rPr lang="es-ES" b="1" dirty="0"/>
              <a:t> 1p</a:t>
            </a:r>
            <a:r>
              <a:rPr lang="es-ES" dirty="0"/>
              <a:t> significa </a:t>
            </a:r>
            <a:r>
              <a:rPr lang="es-ES" i="1" dirty="0" err="1"/>
              <a:t>one</a:t>
            </a:r>
            <a:r>
              <a:rPr lang="es-ES" i="1" dirty="0"/>
              <a:t> </a:t>
            </a:r>
            <a:r>
              <a:rPr lang="es-ES" i="1" dirty="0" err="1"/>
              <a:t>projection</a:t>
            </a:r>
            <a:r>
              <a:rPr lang="es-ES" dirty="0"/>
              <a:t>. Solo hay un </a:t>
            </a:r>
            <a:r>
              <a:rPr lang="es-ES" b="1" dirty="0"/>
              <a:t>único paso</a:t>
            </a:r>
            <a:r>
              <a:rPr lang="es-ES" dirty="0"/>
              <a:t> que conecta dos nodos mediante una relación simple.</a:t>
            </a:r>
            <a:endParaRPr lang="es-CL" dirty="0"/>
          </a:p>
        </p:txBody>
      </p:sp>
    </p:spTree>
    <p:extLst>
      <p:ext uri="{BB962C8B-B14F-4D97-AF65-F5344CB8AC3E}">
        <p14:creationId xmlns:p14="http://schemas.microsoft.com/office/powerpoint/2010/main" val="167596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935EBE-0E04-1335-368C-CCB2AE5271A7}"/>
              </a:ext>
            </a:extLst>
          </p:cNvPr>
          <p:cNvSpPr>
            <a:spLocks noGrp="1"/>
          </p:cNvSpPr>
          <p:nvPr>
            <p:ph type="title"/>
          </p:nvPr>
        </p:nvSpPr>
        <p:spPr/>
        <p:txBody>
          <a:bodyPr/>
          <a:lstStyle/>
          <a:p>
            <a:r>
              <a:rPr lang="es-CL" dirty="0"/>
              <a:t>Resultados</a:t>
            </a:r>
          </a:p>
        </p:txBody>
      </p:sp>
      <p:pic>
        <p:nvPicPr>
          <p:cNvPr id="5" name="Marcador de contenido 4">
            <a:extLst>
              <a:ext uri="{FF2B5EF4-FFF2-40B4-BE49-F238E27FC236}">
                <a16:creationId xmlns:a16="http://schemas.microsoft.com/office/drawing/2014/main" id="{972886ED-662E-10FF-7DB7-4427AB52C928}"/>
              </a:ext>
            </a:extLst>
          </p:cNvPr>
          <p:cNvPicPr>
            <a:picLocks noGrp="1" noChangeAspect="1"/>
          </p:cNvPicPr>
          <p:nvPr>
            <p:ph idx="1"/>
          </p:nvPr>
        </p:nvPicPr>
        <p:blipFill>
          <a:blip r:embed="rId2"/>
          <a:stretch>
            <a:fillRect/>
          </a:stretch>
        </p:blipFill>
        <p:spPr>
          <a:xfrm>
            <a:off x="949960" y="2010522"/>
            <a:ext cx="10515600" cy="2660744"/>
          </a:xfrm>
        </p:spPr>
      </p:pic>
      <p:sp>
        <p:nvSpPr>
          <p:cNvPr id="4" name="CuadroTexto 3">
            <a:extLst>
              <a:ext uri="{FF2B5EF4-FFF2-40B4-BE49-F238E27FC236}">
                <a16:creationId xmlns:a16="http://schemas.microsoft.com/office/drawing/2014/main" id="{BA48A04C-42FC-F977-6EF0-82DBCC96E69D}"/>
              </a:ext>
            </a:extLst>
          </p:cNvPr>
          <p:cNvSpPr txBox="1"/>
          <p:nvPr/>
        </p:nvSpPr>
        <p:spPr>
          <a:xfrm>
            <a:off x="949959" y="4837922"/>
            <a:ext cx="10298143" cy="646331"/>
          </a:xfrm>
          <a:prstGeom prst="rect">
            <a:avLst/>
          </a:prstGeom>
          <a:noFill/>
        </p:spPr>
        <p:txBody>
          <a:bodyPr wrap="square">
            <a:spAutoFit/>
          </a:bodyPr>
          <a:lstStyle/>
          <a:p>
            <a:pPr algn="just"/>
            <a:r>
              <a:rPr lang="es-ES" b="1" dirty="0"/>
              <a:t>H@10</a:t>
            </a:r>
            <a:r>
              <a:rPr lang="es-ES" dirty="0"/>
              <a:t> mide la </a:t>
            </a:r>
            <a:r>
              <a:rPr lang="es-ES" b="1" dirty="0"/>
              <a:t>proporción de veces</a:t>
            </a:r>
            <a:r>
              <a:rPr lang="es-ES" dirty="0"/>
              <a:t> que la </a:t>
            </a:r>
            <a:r>
              <a:rPr lang="es-ES" b="1" dirty="0"/>
              <a:t>respuesta correcta</a:t>
            </a:r>
            <a:r>
              <a:rPr lang="es-ES" dirty="0"/>
              <a:t> aparece entre las </a:t>
            </a:r>
            <a:r>
              <a:rPr lang="es-ES" b="1" dirty="0"/>
              <a:t>primeras 10 predicciones</a:t>
            </a:r>
            <a:r>
              <a:rPr lang="es-ES" dirty="0"/>
              <a:t> del modelo.</a:t>
            </a:r>
            <a:endParaRPr lang="es-CL" dirty="0"/>
          </a:p>
        </p:txBody>
      </p:sp>
      <p:sp>
        <p:nvSpPr>
          <p:cNvPr id="7" name="CuadroTexto 6">
            <a:extLst>
              <a:ext uri="{FF2B5EF4-FFF2-40B4-BE49-F238E27FC236}">
                <a16:creationId xmlns:a16="http://schemas.microsoft.com/office/drawing/2014/main" id="{152A3322-4F9A-0468-80C3-B19F61C5EE7B}"/>
              </a:ext>
            </a:extLst>
          </p:cNvPr>
          <p:cNvSpPr txBox="1"/>
          <p:nvPr/>
        </p:nvSpPr>
        <p:spPr>
          <a:xfrm>
            <a:off x="949958" y="5569545"/>
            <a:ext cx="10515599" cy="646331"/>
          </a:xfrm>
          <a:prstGeom prst="rect">
            <a:avLst/>
          </a:prstGeom>
          <a:noFill/>
        </p:spPr>
        <p:txBody>
          <a:bodyPr wrap="square">
            <a:spAutoFit/>
          </a:bodyPr>
          <a:lstStyle/>
          <a:p>
            <a:r>
              <a:rPr lang="es-ES" b="1" dirty="0"/>
              <a:t>MRR</a:t>
            </a:r>
            <a:r>
              <a:rPr lang="es-ES" dirty="0"/>
              <a:t> (Rango Recíproco Promedio) mide el </a:t>
            </a:r>
            <a:r>
              <a:rPr lang="es-ES" b="1" dirty="0"/>
              <a:t>promedio del recíproco del rango</a:t>
            </a:r>
            <a:r>
              <a:rPr lang="es-ES" dirty="0"/>
              <a:t> en el que aparece la respuesta correcta en una serie de consultas.</a:t>
            </a:r>
            <a:endParaRPr lang="es-CL" dirty="0"/>
          </a:p>
        </p:txBody>
      </p:sp>
    </p:spTree>
    <p:extLst>
      <p:ext uri="{BB962C8B-B14F-4D97-AF65-F5344CB8AC3E}">
        <p14:creationId xmlns:p14="http://schemas.microsoft.com/office/powerpoint/2010/main" val="3731855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F33395E3-A91D-DE9A-CC6E-F5F1EF59F876}"/>
              </a:ext>
            </a:extLst>
          </p:cNvPr>
          <p:cNvSpPr>
            <a:spLocks noGrp="1"/>
          </p:cNvSpPr>
          <p:nvPr>
            <p:ph idx="1"/>
          </p:nvPr>
        </p:nvSpPr>
        <p:spPr/>
        <p:txBody>
          <a:bodyPr/>
          <a:lstStyle/>
          <a:p>
            <a:endParaRPr lang="es-CL"/>
          </a:p>
        </p:txBody>
      </p:sp>
      <p:pic>
        <p:nvPicPr>
          <p:cNvPr id="9" name="Imagen 8">
            <a:extLst>
              <a:ext uri="{FF2B5EF4-FFF2-40B4-BE49-F238E27FC236}">
                <a16:creationId xmlns:a16="http://schemas.microsoft.com/office/drawing/2014/main" id="{656430B9-D6DB-20E9-5760-A0739126C4A4}"/>
              </a:ext>
            </a:extLst>
          </p:cNvPr>
          <p:cNvPicPr>
            <a:picLocks noChangeAspect="1"/>
          </p:cNvPicPr>
          <p:nvPr/>
        </p:nvPicPr>
        <p:blipFill>
          <a:blip r:embed="rId2"/>
          <a:stretch>
            <a:fillRect/>
          </a:stretch>
        </p:blipFill>
        <p:spPr>
          <a:xfrm>
            <a:off x="0" y="1293354"/>
            <a:ext cx="12192000" cy="4271291"/>
          </a:xfrm>
          <a:prstGeom prst="rect">
            <a:avLst/>
          </a:prstGeom>
        </p:spPr>
      </p:pic>
    </p:spTree>
    <p:extLst>
      <p:ext uri="{BB962C8B-B14F-4D97-AF65-F5344CB8AC3E}">
        <p14:creationId xmlns:p14="http://schemas.microsoft.com/office/powerpoint/2010/main" val="1803157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B0C64-1E12-049D-35C1-A8713E3CCD45}"/>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6DB761A4-149B-63F0-C560-1479BC2DC49A}"/>
              </a:ext>
            </a:extLst>
          </p:cNvPr>
          <p:cNvPicPr>
            <a:picLocks noGrp="1" noChangeAspect="1"/>
          </p:cNvPicPr>
          <p:nvPr>
            <p:ph idx="1"/>
          </p:nvPr>
        </p:nvPicPr>
        <p:blipFill>
          <a:blip r:embed="rId2"/>
          <a:stretch>
            <a:fillRect/>
          </a:stretch>
        </p:blipFill>
        <p:spPr>
          <a:xfrm>
            <a:off x="739877" y="1829146"/>
            <a:ext cx="10515600" cy="4108321"/>
          </a:xfrm>
        </p:spPr>
      </p:pic>
    </p:spTree>
    <p:extLst>
      <p:ext uri="{BB962C8B-B14F-4D97-AF65-F5344CB8AC3E}">
        <p14:creationId xmlns:p14="http://schemas.microsoft.com/office/powerpoint/2010/main" val="3485566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5DBF8-B3A1-6B99-8388-87DADD5EE2C4}"/>
              </a:ext>
            </a:extLst>
          </p:cNvPr>
          <p:cNvSpPr>
            <a:spLocks noGrp="1"/>
          </p:cNvSpPr>
          <p:nvPr>
            <p:ph type="title"/>
          </p:nvPr>
        </p:nvSpPr>
        <p:spPr/>
        <p:txBody>
          <a:bodyPr/>
          <a:lstStyle/>
          <a:p>
            <a:r>
              <a:rPr lang="es-CL" dirty="0"/>
              <a:t>Discusión y Conclusiones</a:t>
            </a:r>
          </a:p>
        </p:txBody>
      </p:sp>
      <p:sp>
        <p:nvSpPr>
          <p:cNvPr id="3" name="Marcador de contenido 2">
            <a:extLst>
              <a:ext uri="{FF2B5EF4-FFF2-40B4-BE49-F238E27FC236}">
                <a16:creationId xmlns:a16="http://schemas.microsoft.com/office/drawing/2014/main" id="{F15AC09A-5841-1A4E-9094-6A161584CA56}"/>
              </a:ext>
            </a:extLst>
          </p:cNvPr>
          <p:cNvSpPr>
            <a:spLocks noGrp="1"/>
          </p:cNvSpPr>
          <p:nvPr>
            <p:ph idx="1"/>
          </p:nvPr>
        </p:nvSpPr>
        <p:spPr/>
        <p:txBody>
          <a:bodyPr>
            <a:normAutofit fontScale="85000" lnSpcReduction="10000"/>
          </a:bodyPr>
          <a:lstStyle/>
          <a:p>
            <a:r>
              <a:rPr lang="es-ES" b="1" dirty="0"/>
              <a:t>Limitaciones</a:t>
            </a:r>
            <a:r>
              <a:rPr lang="es-ES" dirty="0"/>
              <a:t>: El operador de proyección es parametrizado, las limitaciones y oportunidades de mejora provienen de este operador y su interacción con el marco de respuesta a consultas de múltiples saltos. </a:t>
            </a:r>
          </a:p>
          <a:p>
            <a:r>
              <a:rPr lang="es-ES" b="1" dirty="0"/>
              <a:t>Conclusión y Trabajo Futuro</a:t>
            </a:r>
            <a:r>
              <a:rPr lang="es-ES" dirty="0"/>
              <a:t>:</a:t>
            </a:r>
          </a:p>
          <a:p>
            <a:pPr lvl="1"/>
            <a:r>
              <a:rPr lang="es-ES" dirty="0"/>
              <a:t>Beneficios de  ULTRAQUERY</a:t>
            </a:r>
          </a:p>
          <a:p>
            <a:pPr lvl="1"/>
            <a:r>
              <a:rPr lang="es-ES" dirty="0"/>
              <a:t>Resolver el problema de la propagación de mensajes de múltiples fuentes es clave para adaptar los operadores de proyección </a:t>
            </a:r>
            <a:r>
              <a:rPr lang="es-ES" dirty="0" err="1"/>
              <a:t>preentrenados</a:t>
            </a:r>
            <a:r>
              <a:rPr lang="es-ES" dirty="0"/>
              <a:t> al marco de respuesta a consultas de múltiples saltos. </a:t>
            </a:r>
          </a:p>
          <a:p>
            <a:pPr lvl="1"/>
            <a:r>
              <a:rPr lang="es-ES" b="1" dirty="0"/>
              <a:t>Una mejor comprensión teórica de los límites de expresividad lógica</a:t>
            </a:r>
          </a:p>
          <a:p>
            <a:pPr lvl="1"/>
            <a:r>
              <a:rPr lang="es-ES" dirty="0"/>
              <a:t>Mejor soporte para </a:t>
            </a:r>
            <a:r>
              <a:rPr lang="es-ES" b="1" dirty="0"/>
              <a:t>más patrones de consultas</a:t>
            </a:r>
            <a:r>
              <a:rPr lang="es-ES" dirty="0"/>
              <a:t> más allá de árboles simples.</a:t>
            </a:r>
          </a:p>
          <a:p>
            <a:pPr lvl="1"/>
            <a:r>
              <a:rPr lang="es-ES" dirty="0"/>
              <a:t>consultas sin nodos de anclaje (Barceló et al., 2023)</a:t>
            </a:r>
          </a:p>
          <a:p>
            <a:pPr lvl="1"/>
            <a:r>
              <a:rPr lang="es-ES" b="1" dirty="0"/>
              <a:t>Consultas </a:t>
            </a:r>
            <a:r>
              <a:rPr lang="es-ES" b="1" dirty="0" err="1"/>
              <a:t>hiper-relacionales</a:t>
            </a:r>
            <a:endParaRPr lang="es-ES" b="1" dirty="0"/>
          </a:p>
          <a:p>
            <a:pPr lvl="1"/>
            <a:r>
              <a:rPr lang="es-ES" b="1" dirty="0"/>
              <a:t>Consultas con literales numéricos</a:t>
            </a:r>
          </a:p>
          <a:p>
            <a:pPr lvl="1"/>
            <a:r>
              <a:rPr lang="es-ES" dirty="0"/>
              <a:t>C</a:t>
            </a:r>
            <a:r>
              <a:rPr lang="es-ES" b="1" dirty="0"/>
              <a:t>onsultas temporales</a:t>
            </a:r>
            <a:r>
              <a:rPr lang="es-ES" dirty="0"/>
              <a:t>.</a:t>
            </a:r>
          </a:p>
        </p:txBody>
      </p:sp>
    </p:spTree>
    <p:extLst>
      <p:ext uri="{BB962C8B-B14F-4D97-AF65-F5344CB8AC3E}">
        <p14:creationId xmlns:p14="http://schemas.microsoft.com/office/powerpoint/2010/main" val="115311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80884-F19C-1D6B-E6D9-D11A0B1FF59C}"/>
              </a:ext>
            </a:extLst>
          </p:cNvPr>
          <p:cNvSpPr>
            <a:spLocks noGrp="1"/>
          </p:cNvSpPr>
          <p:nvPr>
            <p:ph type="title"/>
          </p:nvPr>
        </p:nvSpPr>
        <p:spPr/>
        <p:txBody>
          <a:bodyPr/>
          <a:lstStyle/>
          <a:p>
            <a:r>
              <a:rPr lang="es-CL" dirty="0"/>
              <a:t>Grafo de conocimiento</a:t>
            </a:r>
          </a:p>
        </p:txBody>
      </p:sp>
      <p:pic>
        <p:nvPicPr>
          <p:cNvPr id="2050" name="Picture 2" descr="Grafos de Conocimiento, una nueva forma de manejar la información">
            <a:extLst>
              <a:ext uri="{FF2B5EF4-FFF2-40B4-BE49-F238E27FC236}">
                <a16:creationId xmlns:a16="http://schemas.microsoft.com/office/drawing/2014/main" id="{A797B482-FC8A-AD7E-F139-3E0F924F96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305" y="3566160"/>
            <a:ext cx="5394695" cy="280411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86034779-4DB9-FCD7-2E6B-28F479BA6DA9}"/>
              </a:ext>
            </a:extLst>
          </p:cNvPr>
          <p:cNvSpPr txBox="1">
            <a:spLocks/>
          </p:cNvSpPr>
          <p:nvPr/>
        </p:nvSpPr>
        <p:spPr>
          <a:xfrm>
            <a:off x="838200" y="1825625"/>
            <a:ext cx="10754360" cy="174053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Estructura de datos que organiza información en forma de un grafo, donde se representan entidades y las relaciones entre ellas de manera explícita.</a:t>
            </a:r>
          </a:p>
          <a:p>
            <a:pPr marL="0" indent="0" algn="ctr">
              <a:buNone/>
            </a:pPr>
            <a:endParaRPr lang="es-ES" dirty="0"/>
          </a:p>
          <a:p>
            <a:pPr marL="0" indent="0">
              <a:buNone/>
            </a:pPr>
            <a:r>
              <a:rPr lang="es-ES" b="1" dirty="0"/>
              <a:t>Nodos</a:t>
            </a:r>
            <a:r>
              <a:rPr lang="es-ES" dirty="0"/>
              <a:t>: Representan las </a:t>
            </a:r>
            <a:r>
              <a:rPr lang="es-ES" b="1" dirty="0"/>
              <a:t>entidades</a:t>
            </a:r>
            <a:r>
              <a:rPr lang="es-ES" dirty="0"/>
              <a:t> o conceptos, como personas, lugares, cosas o ideas. </a:t>
            </a:r>
          </a:p>
          <a:p>
            <a:pPr marL="0" indent="0">
              <a:buNone/>
            </a:pPr>
            <a:r>
              <a:rPr lang="es-ES" b="1" dirty="0"/>
              <a:t>Aristas</a:t>
            </a:r>
            <a:r>
              <a:rPr lang="es-ES" dirty="0"/>
              <a:t>: Son las </a:t>
            </a:r>
            <a:r>
              <a:rPr lang="es-ES" b="1" dirty="0"/>
              <a:t>relaciones</a:t>
            </a:r>
            <a:r>
              <a:rPr lang="es-ES" dirty="0"/>
              <a:t> entre los nodos, indicando cómo están conectadas las entidades. </a:t>
            </a:r>
            <a:endParaRPr lang="es-CL" dirty="0"/>
          </a:p>
        </p:txBody>
      </p:sp>
    </p:spTree>
    <p:extLst>
      <p:ext uri="{BB962C8B-B14F-4D97-AF65-F5344CB8AC3E}">
        <p14:creationId xmlns:p14="http://schemas.microsoft.com/office/powerpoint/2010/main" val="3610858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AB500-E366-660F-D34D-09E2F6B65FB7}"/>
              </a:ext>
            </a:extLst>
          </p:cNvPr>
          <p:cNvSpPr>
            <a:spLocks noGrp="1"/>
          </p:cNvSpPr>
          <p:nvPr>
            <p:ph type="title"/>
          </p:nvPr>
        </p:nvSpPr>
        <p:spPr/>
        <p:txBody>
          <a:bodyPr/>
          <a:lstStyle/>
          <a:p>
            <a:r>
              <a:rPr lang="es-CL" dirty="0" err="1"/>
              <a:t>WikiTopics</a:t>
            </a:r>
            <a:r>
              <a:rPr lang="es-CL" dirty="0"/>
              <a:t>-CLQA</a:t>
            </a:r>
          </a:p>
        </p:txBody>
      </p:sp>
      <p:sp>
        <p:nvSpPr>
          <p:cNvPr id="3" name="Marcador de contenido 2">
            <a:extLst>
              <a:ext uri="{FF2B5EF4-FFF2-40B4-BE49-F238E27FC236}">
                <a16:creationId xmlns:a16="http://schemas.microsoft.com/office/drawing/2014/main" id="{436FC8F4-5F18-C067-C5F3-3A7B9283F924}"/>
              </a:ext>
            </a:extLst>
          </p:cNvPr>
          <p:cNvSpPr>
            <a:spLocks noGrp="1"/>
          </p:cNvSpPr>
          <p:nvPr>
            <p:ph idx="1"/>
          </p:nvPr>
        </p:nvSpPr>
        <p:spPr/>
        <p:txBody>
          <a:bodyPr/>
          <a:lstStyle/>
          <a:p>
            <a:r>
              <a:rPr lang="es-ES" dirty="0"/>
              <a:t>El conjunto de datos </a:t>
            </a:r>
            <a:r>
              <a:rPr lang="es-ES" b="1" dirty="0" err="1"/>
              <a:t>WikiTopics</a:t>
            </a:r>
            <a:r>
              <a:rPr lang="es-ES" dirty="0"/>
              <a:t>, introducido por Gao et al. (2023), se utilizó para evaluar el rendimiento </a:t>
            </a:r>
            <a:r>
              <a:rPr lang="es-ES" dirty="0" err="1"/>
              <a:t>zero-shot</a:t>
            </a:r>
            <a:r>
              <a:rPr lang="es-ES" dirty="0"/>
              <a:t> de los modelos de predicción de enlaces en el entorno inductivo (</a:t>
            </a:r>
            <a:r>
              <a:rPr lang="es-ES" dirty="0" err="1"/>
              <a:t>e,r</a:t>
            </a:r>
            <a:r>
              <a:rPr lang="es-ES" dirty="0"/>
              <a:t>)(e, r)(</a:t>
            </a:r>
            <a:r>
              <a:rPr lang="es-ES" dirty="0" err="1"/>
              <a:t>e,r</a:t>
            </a:r>
            <a:r>
              <a:rPr lang="es-ES" dirty="0"/>
              <a:t>), es decir, cuando el grafo de inferencia en el momento de la prueba contiene tanto nuevas entidades como nuevas relaciones que no se han visto durante el entrenamiento. Este conjunto agrupa las relaciones en 11 temas o dominios diferentes, como arte, educación, atención médica y deportes</a:t>
            </a:r>
            <a:endParaRPr lang="es-CL" dirty="0"/>
          </a:p>
        </p:txBody>
      </p:sp>
    </p:spTree>
    <p:extLst>
      <p:ext uri="{BB962C8B-B14F-4D97-AF65-F5344CB8AC3E}">
        <p14:creationId xmlns:p14="http://schemas.microsoft.com/office/powerpoint/2010/main" val="2506047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0AF4A-D933-8A6F-1482-E8082D63472F}"/>
              </a:ext>
            </a:extLst>
          </p:cNvPr>
          <p:cNvSpPr>
            <a:spLocks noGrp="1"/>
          </p:cNvSpPr>
          <p:nvPr>
            <p:ph type="title"/>
          </p:nvPr>
        </p:nvSpPr>
        <p:spPr/>
        <p:txBody>
          <a:bodyPr/>
          <a:lstStyle/>
          <a:p>
            <a:r>
              <a:rPr lang="es-CL" dirty="0"/>
              <a:t>ULTRA! -&gt; </a:t>
            </a:r>
            <a:r>
              <a:rPr lang="es-ES" b="1" dirty="0"/>
              <a:t>"</a:t>
            </a:r>
            <a:r>
              <a:rPr lang="es-ES" b="1" dirty="0" err="1"/>
              <a:t>Towards</a:t>
            </a:r>
            <a:r>
              <a:rPr lang="es-ES" b="1" dirty="0"/>
              <a:t> </a:t>
            </a:r>
            <a:r>
              <a:rPr lang="es-ES" b="1" dirty="0" err="1"/>
              <a:t>Foundation</a:t>
            </a:r>
            <a:r>
              <a:rPr lang="es-ES" b="1" dirty="0"/>
              <a:t> </a:t>
            </a:r>
            <a:r>
              <a:rPr lang="es-ES" b="1" dirty="0" err="1"/>
              <a:t>Models</a:t>
            </a:r>
            <a:r>
              <a:rPr lang="es-ES" b="1" dirty="0"/>
              <a:t> </a:t>
            </a:r>
            <a:r>
              <a:rPr lang="es-ES" b="1" dirty="0" err="1"/>
              <a:t>for</a:t>
            </a:r>
            <a:r>
              <a:rPr lang="es-ES" b="1" dirty="0"/>
              <a:t> </a:t>
            </a:r>
            <a:r>
              <a:rPr lang="es-ES" b="1" dirty="0" err="1"/>
              <a:t>Knowledge</a:t>
            </a:r>
            <a:r>
              <a:rPr lang="es-ES" b="1" dirty="0"/>
              <a:t> </a:t>
            </a:r>
            <a:r>
              <a:rPr lang="es-ES" b="1" dirty="0" err="1"/>
              <a:t>Graph</a:t>
            </a:r>
            <a:r>
              <a:rPr lang="es-ES" b="1" dirty="0"/>
              <a:t> </a:t>
            </a:r>
            <a:r>
              <a:rPr lang="es-ES" b="1" dirty="0" err="1"/>
              <a:t>Reasoning</a:t>
            </a:r>
            <a:r>
              <a:rPr lang="es-ES" b="1" dirty="0"/>
              <a:t> 2024“ </a:t>
            </a:r>
            <a:endParaRPr lang="es-CL" dirty="0"/>
          </a:p>
        </p:txBody>
      </p:sp>
      <p:sp>
        <p:nvSpPr>
          <p:cNvPr id="3" name="Marcador de contenido 2">
            <a:extLst>
              <a:ext uri="{FF2B5EF4-FFF2-40B4-BE49-F238E27FC236}">
                <a16:creationId xmlns:a16="http://schemas.microsoft.com/office/drawing/2014/main" id="{0B51451A-A922-CC10-D7D2-81E8AD373B45}"/>
              </a:ext>
            </a:extLst>
          </p:cNvPr>
          <p:cNvSpPr>
            <a:spLocks noGrp="1"/>
          </p:cNvSpPr>
          <p:nvPr>
            <p:ph idx="1"/>
          </p:nvPr>
        </p:nvSpPr>
        <p:spPr/>
        <p:txBody>
          <a:bodyPr>
            <a:normAutofit fontScale="92500" lnSpcReduction="20000"/>
          </a:bodyPr>
          <a:lstStyle/>
          <a:p>
            <a:pPr marL="0" indent="0">
              <a:buNone/>
            </a:pPr>
            <a:r>
              <a:rPr lang="es-ES" dirty="0"/>
              <a:t>Aborda el desafío de desarrollar modelos fundacionales para razonar sobre </a:t>
            </a:r>
            <a:r>
              <a:rPr lang="es-ES" dirty="0" err="1"/>
              <a:t>KGs</a:t>
            </a:r>
            <a:r>
              <a:rPr lang="es-ES" dirty="0"/>
              <a:t>. Se presenta un desafío debido a sus vocabularios únicos de entidades y relaciones.</a:t>
            </a:r>
          </a:p>
          <a:p>
            <a:r>
              <a:rPr lang="es-ES" dirty="0"/>
              <a:t>Su objetivo es </a:t>
            </a:r>
            <a:r>
              <a:rPr lang="es-ES" b="1" dirty="0"/>
              <a:t>predecir las relaciones faltantes</a:t>
            </a:r>
            <a:r>
              <a:rPr lang="es-ES" dirty="0"/>
              <a:t> entre entidades en un grafo utilizando </a:t>
            </a:r>
            <a:r>
              <a:rPr lang="es-ES" b="1" dirty="0"/>
              <a:t>técnicas inductivas</a:t>
            </a:r>
            <a:r>
              <a:rPr lang="es-ES" dirty="0"/>
              <a:t> que no dependen de un vocabulario fijo de nodos y relaciones.</a:t>
            </a:r>
          </a:p>
          <a:p>
            <a:r>
              <a:rPr lang="es-ES" b="1" dirty="0"/>
              <a:t>Desarrolla representaciones de grafos universales y transferibles</a:t>
            </a:r>
            <a:r>
              <a:rPr lang="es-ES" dirty="0"/>
              <a:t> que permitan la generalización inductiva sobre cualquier grafo, con vocabularios de entidades y relaciones arbitrarios.</a:t>
            </a:r>
          </a:p>
          <a:p>
            <a:r>
              <a:rPr lang="es-ES" b="1" dirty="0"/>
              <a:t>ULTRA</a:t>
            </a:r>
            <a:r>
              <a:rPr lang="es-ES" dirty="0"/>
              <a:t>, un método para construir representaciones de relaciones basadas en sus interacciones, lo que permite a un modelo </a:t>
            </a:r>
            <a:r>
              <a:rPr lang="es-ES" dirty="0" err="1"/>
              <a:t>preentrenado</a:t>
            </a:r>
            <a:r>
              <a:rPr lang="es-ES" dirty="0"/>
              <a:t> generalizar a grafos no vistos sin necesidad de entrenar desde cero.</a:t>
            </a:r>
          </a:p>
        </p:txBody>
      </p:sp>
    </p:spTree>
    <p:extLst>
      <p:ext uri="{BB962C8B-B14F-4D97-AF65-F5344CB8AC3E}">
        <p14:creationId xmlns:p14="http://schemas.microsoft.com/office/powerpoint/2010/main" val="2912959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C450C7-A78F-DE52-791A-E2675AC26926}"/>
              </a:ext>
            </a:extLst>
          </p:cNvPr>
          <p:cNvSpPr>
            <a:spLocks noGrp="1"/>
          </p:cNvSpPr>
          <p:nvPr>
            <p:ph type="title"/>
          </p:nvPr>
        </p:nvSpPr>
        <p:spPr/>
        <p:txBody>
          <a:bodyPr/>
          <a:lstStyle/>
          <a:p>
            <a:r>
              <a:rPr lang="es-CL" dirty="0"/>
              <a:t>Técnica principal de ULTRA</a:t>
            </a:r>
          </a:p>
        </p:txBody>
      </p:sp>
      <p:sp>
        <p:nvSpPr>
          <p:cNvPr id="3" name="Marcador de contenido 2">
            <a:extLst>
              <a:ext uri="{FF2B5EF4-FFF2-40B4-BE49-F238E27FC236}">
                <a16:creationId xmlns:a16="http://schemas.microsoft.com/office/drawing/2014/main" id="{9EADAAB5-142D-3F37-76BC-39C4C5C8DD45}"/>
              </a:ext>
            </a:extLst>
          </p:cNvPr>
          <p:cNvSpPr>
            <a:spLocks noGrp="1"/>
          </p:cNvSpPr>
          <p:nvPr>
            <p:ph idx="1"/>
          </p:nvPr>
        </p:nvSpPr>
        <p:spPr/>
        <p:txBody>
          <a:bodyPr/>
          <a:lstStyle/>
          <a:p>
            <a:pPr marL="0" indent="0">
              <a:buNone/>
            </a:pPr>
            <a:r>
              <a:rPr lang="es-ES" dirty="0"/>
              <a:t>Utiliza un </a:t>
            </a:r>
            <a:r>
              <a:rPr lang="es-ES" b="1" dirty="0"/>
              <a:t>meta-grafo de interacciones de relaciones</a:t>
            </a:r>
            <a:r>
              <a:rPr lang="es-ES" dirty="0"/>
              <a:t>, en el cual se modelan diferentes tipos de aristas (como cabeza-cola, cola-cabeza, etc.) entre relaciones, y aplica </a:t>
            </a:r>
            <a:r>
              <a:rPr lang="es-ES" b="1" dirty="0"/>
              <a:t>redes neuronales de grafos (</a:t>
            </a:r>
            <a:r>
              <a:rPr lang="es-ES" b="1" dirty="0" err="1"/>
              <a:t>GNNs</a:t>
            </a:r>
            <a:r>
              <a:rPr lang="es-ES" b="1" dirty="0"/>
              <a:t>)</a:t>
            </a:r>
            <a:r>
              <a:rPr lang="es-ES" dirty="0"/>
              <a:t> con el </a:t>
            </a:r>
            <a:r>
              <a:rPr lang="es-ES" b="1" dirty="0" err="1"/>
              <a:t>labeling</a:t>
            </a:r>
            <a:r>
              <a:rPr lang="es-ES" b="1" dirty="0"/>
              <a:t> </a:t>
            </a:r>
            <a:r>
              <a:rPr lang="es-ES" b="1" dirty="0" err="1"/>
              <a:t>trick</a:t>
            </a:r>
            <a:r>
              <a:rPr lang="es-ES" dirty="0"/>
              <a:t> para obtener representaciones de las relaciones y hacer predicciones.</a:t>
            </a:r>
            <a:endParaRPr lang="es-CL" dirty="0"/>
          </a:p>
        </p:txBody>
      </p:sp>
    </p:spTree>
    <p:extLst>
      <p:ext uri="{BB962C8B-B14F-4D97-AF65-F5344CB8AC3E}">
        <p14:creationId xmlns:p14="http://schemas.microsoft.com/office/powerpoint/2010/main" val="173399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CDB0F9-39C5-F0EE-BF82-DF423F183AFF}"/>
              </a:ext>
            </a:extLst>
          </p:cNvPr>
          <p:cNvSpPr>
            <a:spLocks noGrp="1"/>
          </p:cNvSpPr>
          <p:nvPr>
            <p:ph type="title"/>
          </p:nvPr>
        </p:nvSpPr>
        <p:spPr/>
        <p:txBody>
          <a:bodyPr/>
          <a:lstStyle/>
          <a:p>
            <a:r>
              <a:rPr lang="es-ES" dirty="0"/>
              <a:t>Construcción del Grafo de Relaciones</a:t>
            </a:r>
            <a:endParaRPr lang="es-CL"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1119724-9E72-50E7-839E-71FBE4B756CD}"/>
                  </a:ext>
                </a:extLst>
              </p:cNvPr>
              <p:cNvSpPr>
                <a:spLocks noGrp="1"/>
              </p:cNvSpPr>
              <p:nvPr>
                <p:ph idx="1"/>
              </p:nvPr>
            </p:nvSpPr>
            <p:spPr/>
            <p:txBody>
              <a:bodyPr>
                <a:normAutofit lnSpcReduction="10000"/>
              </a:bodyPr>
              <a:lstStyle/>
              <a:p>
                <a:r>
                  <a:rPr lang="es-CL" dirty="0"/>
                  <a:t>Dado un grafo 𝐺=(𝑉,𝑅,𝐸), primero aplicamos la función de elevación 𝐺𝑟=LIFT(𝐺) para construir un grafo de relaciones 𝐺𝑟=(𝑅,𝑅</a:t>
                </a:r>
                <a:r>
                  <a:rPr lang="es-CL" dirty="0" err="1"/>
                  <a:t>fund</a:t>
                </a:r>
                <a:r>
                  <a:rPr lang="es-CL" dirty="0"/>
                  <a:t>,𝐸𝑟), donde cada nodo es un tipo de relación distinto en 𝐺.</a:t>
                </a:r>
              </a:p>
              <a:p>
                <a:r>
                  <a:rPr lang="es-CL" dirty="0"/>
                  <a:t>Las aristas 𝐸𝑟 ∈(𝑅×𝑅</a:t>
                </a:r>
                <a:r>
                  <a:rPr lang="es-CL" dirty="0" err="1"/>
                  <a:t>fund</a:t>
                </a:r>
                <a:r>
                  <a:rPr lang="es-CL" dirty="0"/>
                  <a:t>×𝑅) en el grafo de relaciones 𝐺𝑟​ denotan interacciones entre relaciones en el grafo original 𝐺, y distinguimos cuatro tipos fundamentales de interacciones de relaciones </a:t>
                </a:r>
                <a:r>
                  <a:rPr lang="es-CL" b="1" dirty="0"/>
                  <a:t>𝑅</a:t>
                </a:r>
                <a:r>
                  <a:rPr lang="es-CL" b="1" dirty="0" err="1"/>
                  <a:t>fund</a:t>
                </a:r>
                <a:r>
                  <a:rPr lang="es-CL" dirty="0"/>
                  <a:t>​:</a:t>
                </a:r>
              </a:p>
              <a:p>
                <a:r>
                  <a:rPr lang="es-CL" dirty="0"/>
                  <a:t>Aristas de cola a cabeza (t2h), aristas de cabeza a cabeza (h2h),aristas de cabeza a cola (h2t),aristas de cola a cola (t2t).</a:t>
                </a:r>
              </a:p>
              <a:p>
                <a:r>
                  <a:rPr lang="es-CL" dirty="0"/>
                  <a:t>El tensor de adyacencia es 𝐴𝑟 ∈ </a:t>
                </a:r>
                <a14:m>
                  <m:oMath xmlns:m="http://schemas.openxmlformats.org/officeDocument/2006/math">
                    <m:sSup>
                      <m:sSupPr>
                        <m:ctrlPr>
                          <a:rPr lang="es-CL" b="0" i="1" smtClean="0">
                            <a:latin typeface="Cambria Math" panose="02040503050406030204" pitchFamily="18" charset="0"/>
                          </a:rPr>
                        </m:ctrlPr>
                      </m:sSupPr>
                      <m:e>
                        <m:r>
                          <a:rPr lang="es-CL" b="0" i="1" smtClean="0">
                            <a:latin typeface="Cambria Math" panose="02040503050406030204" pitchFamily="18" charset="0"/>
                          </a:rPr>
                          <m:t>𝑅</m:t>
                        </m:r>
                      </m:e>
                      <m:sup>
                        <m:d>
                          <m:dPr>
                            <m:begChr m:val="|"/>
                            <m:endChr m:val="|"/>
                            <m:ctrlPr>
                              <a:rPr lang="es-CL" b="0" i="1" smtClean="0">
                                <a:latin typeface="Cambria Math" panose="02040503050406030204" pitchFamily="18" charset="0"/>
                              </a:rPr>
                            </m:ctrlPr>
                          </m:dPr>
                          <m:e>
                            <m:r>
                              <a:rPr lang="es-CL" b="0" i="1" smtClean="0">
                                <a:latin typeface="Cambria Math" panose="02040503050406030204" pitchFamily="18" charset="0"/>
                              </a:rPr>
                              <m:t>𝑅</m:t>
                            </m:r>
                          </m:e>
                        </m:d>
                        <m:r>
                          <a:rPr lang="es-CL" b="0" i="1" smtClean="0">
                            <a:latin typeface="Cambria Math" panose="02040503050406030204" pitchFamily="18" charset="0"/>
                          </a:rPr>
                          <m:t>𝑥</m:t>
                        </m:r>
                        <m:d>
                          <m:dPr>
                            <m:begChr m:val="|"/>
                            <m:endChr m:val="|"/>
                            <m:ctrlPr>
                              <a:rPr lang="es-CL" i="1">
                                <a:latin typeface="Cambria Math" panose="02040503050406030204" pitchFamily="18" charset="0"/>
                              </a:rPr>
                            </m:ctrlPr>
                          </m:dPr>
                          <m:e>
                            <m:r>
                              <a:rPr lang="es-CL" i="1">
                                <a:latin typeface="Cambria Math" panose="02040503050406030204" pitchFamily="18" charset="0"/>
                              </a:rPr>
                              <m:t>𝑅</m:t>
                            </m:r>
                          </m:e>
                        </m:d>
                        <m:r>
                          <a:rPr lang="es-CL" b="0" i="1" smtClean="0">
                            <a:latin typeface="Cambria Math" panose="02040503050406030204" pitchFamily="18" charset="0"/>
                          </a:rPr>
                          <m:t>𝑥</m:t>
                        </m:r>
                        <m:r>
                          <a:rPr lang="es-CL" b="0" i="1" smtClean="0">
                            <a:latin typeface="Cambria Math" panose="02040503050406030204" pitchFamily="18" charset="0"/>
                          </a:rPr>
                          <m:t>4</m:t>
                        </m:r>
                      </m:sup>
                    </m:sSup>
                  </m:oMath>
                </a14:m>
                <a:endParaRPr lang="es-CL" b="0" dirty="0"/>
              </a:p>
            </p:txBody>
          </p:sp>
        </mc:Choice>
        <mc:Fallback xmlns="">
          <p:sp>
            <p:nvSpPr>
              <p:cNvPr id="3" name="Marcador de contenido 2">
                <a:extLst>
                  <a:ext uri="{FF2B5EF4-FFF2-40B4-BE49-F238E27FC236}">
                    <a16:creationId xmlns:a16="http://schemas.microsoft.com/office/drawing/2014/main" id="{61119724-9E72-50E7-839E-71FBE4B756CD}"/>
                  </a:ext>
                </a:extLst>
              </p:cNvPr>
              <p:cNvSpPr>
                <a:spLocks noGrp="1" noRot="1" noChangeAspect="1" noMove="1" noResize="1" noEditPoints="1" noAdjustHandles="1" noChangeArrowheads="1" noChangeShapeType="1" noTextEdit="1"/>
              </p:cNvSpPr>
              <p:nvPr>
                <p:ph idx="1"/>
              </p:nvPr>
            </p:nvSpPr>
            <p:spPr>
              <a:blipFill>
                <a:blip r:embed="rId2"/>
                <a:stretch>
                  <a:fillRect l="-1043" t="-3501" r="-870" b="-1681"/>
                </a:stretch>
              </a:blipFill>
            </p:spPr>
            <p:txBody>
              <a:bodyPr/>
              <a:lstStyle/>
              <a:p>
                <a:r>
                  <a:rPr lang="es-CL">
                    <a:noFill/>
                  </a:rPr>
                  <a:t> </a:t>
                </a:r>
              </a:p>
            </p:txBody>
          </p:sp>
        </mc:Fallback>
      </mc:AlternateContent>
    </p:spTree>
    <p:extLst>
      <p:ext uri="{BB962C8B-B14F-4D97-AF65-F5344CB8AC3E}">
        <p14:creationId xmlns:p14="http://schemas.microsoft.com/office/powerpoint/2010/main" val="2736419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6893C2-EBC8-5E30-C3C3-B569CBAB30C5}"/>
              </a:ext>
            </a:extLst>
          </p:cNvPr>
          <p:cNvSpPr>
            <a:spLocks noGrp="1"/>
          </p:cNvSpPr>
          <p:nvPr>
            <p:ph idx="1"/>
          </p:nvPr>
        </p:nvSpPr>
        <p:spPr>
          <a:xfrm>
            <a:off x="838200" y="393290"/>
            <a:ext cx="10515600" cy="5783673"/>
          </a:xfrm>
        </p:spPr>
        <p:txBody>
          <a:bodyPr>
            <a:normAutofit fontScale="92500" lnSpcReduction="20000"/>
          </a:bodyPr>
          <a:lstStyle/>
          <a:p>
            <a:r>
              <a:rPr lang="es-ES" dirty="0"/>
              <a:t>1. Head-</a:t>
            </a:r>
            <a:r>
              <a:rPr lang="es-ES" dirty="0" err="1"/>
              <a:t>to</a:t>
            </a:r>
            <a:r>
              <a:rPr lang="es-ES" dirty="0"/>
              <a:t>-Tail (h2t):Esto describe una conexión donde la cabeza de la primera relación se conecta a la cola de la segunda. Ejemplo: La entidad "Albert Einstein" (cabeza de la relación "trabaja en") está indirectamente conectada a "Nueva Jersey" (cola de la relación "está en"). Este sería un ejemplo de una arista (𝑅1×h2t×𝑅2).</a:t>
            </a:r>
          </a:p>
          <a:p>
            <a:r>
              <a:rPr lang="es-ES" dirty="0"/>
              <a:t>2. Tail-</a:t>
            </a:r>
            <a:r>
              <a:rPr lang="es-ES" dirty="0" err="1"/>
              <a:t>to</a:t>
            </a:r>
            <a:r>
              <a:rPr lang="es-ES" dirty="0"/>
              <a:t>-Head (t2h):Aquí, la cola de la primera relación se conecta a la cabeza de la segunda. Ejemplo: La entidad "Universidad de Princeton" (cola de "trabaja en") se conecta con "Nueva Jersey" (cabeza de "está en"). Esto sería una arista (𝑅1×t2h×𝑅2).</a:t>
            </a:r>
          </a:p>
          <a:p>
            <a:r>
              <a:rPr lang="es-ES" dirty="0"/>
              <a:t>3. Head-</a:t>
            </a:r>
            <a:r>
              <a:rPr lang="es-ES" dirty="0" err="1"/>
              <a:t>to</a:t>
            </a:r>
            <a:r>
              <a:rPr lang="es-ES" dirty="0"/>
              <a:t>-Head (h2h):Describe una conexión entre las cabezas de dos relaciones. Ejemplo: Si las dos relaciones tuviesen la misma cabeza, como en "Albert Einstein trabaja en Universidad de Princeton" y "Albert Einstein es amigo de Niels Bohr", la cabeza "Albert Einstein" estaría conectada en ambas relaciones. Esto sería (𝑅1×h2h×𝑅2).</a:t>
            </a:r>
          </a:p>
          <a:p>
            <a:r>
              <a:rPr lang="es-ES" dirty="0"/>
              <a:t>4. Tail-</a:t>
            </a:r>
            <a:r>
              <a:rPr lang="es-ES" dirty="0" err="1"/>
              <a:t>to</a:t>
            </a:r>
            <a:r>
              <a:rPr lang="es-ES" dirty="0"/>
              <a:t>-Tail (t2t):Aquí, las colas de las dos relaciones se conectan. Ejemplo: Si las dos relaciones compartiesen la misma cola, como "Niels Bohr ganó el Premio Nobel" y "Marie Curie ganó el Premio Nobel", la cola "Premio Nobel" estaría conectada en ambas relaciones. Esto sería (𝑅1×t2t×𝑅2).</a:t>
            </a:r>
          </a:p>
        </p:txBody>
      </p:sp>
    </p:spTree>
    <p:extLst>
      <p:ext uri="{BB962C8B-B14F-4D97-AF65-F5344CB8AC3E}">
        <p14:creationId xmlns:p14="http://schemas.microsoft.com/office/powerpoint/2010/main" val="3817699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F937C-3356-68E9-E869-E887BEDF09CA}"/>
              </a:ext>
            </a:extLst>
          </p:cNvPr>
          <p:cNvSpPr>
            <a:spLocks noGrp="1"/>
          </p:cNvSpPr>
          <p:nvPr>
            <p:ph type="title"/>
          </p:nvPr>
        </p:nvSpPr>
        <p:spPr/>
        <p:txBody>
          <a:bodyPr/>
          <a:lstStyle/>
          <a:p>
            <a:r>
              <a:rPr lang="es-CL" dirty="0"/>
              <a:t>Representaciones Condicionales de Relaciones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4458C35-2BB3-8004-D52D-DA9D3DEDA04B}"/>
                  </a:ext>
                </a:extLst>
              </p:cNvPr>
              <p:cNvSpPr>
                <a:spLocks noGrp="1"/>
              </p:cNvSpPr>
              <p:nvPr>
                <p:ph idx="1"/>
              </p:nvPr>
            </p:nvSpPr>
            <p:spPr/>
            <p:txBody>
              <a:bodyPr>
                <a:normAutofit lnSpcReduction="10000"/>
              </a:bodyPr>
              <a:lstStyle/>
              <a:p>
                <a:pPr marL="0" indent="0">
                  <a:buNone/>
                </a:pPr>
                <a:r>
                  <a:rPr lang="es-CL" dirty="0"/>
                  <a:t>Dada una consulta (ℎ,𝑞,?) y un grafo de relaciones 𝐺𝑟, obtenemos las representaciones de nodos 𝑅𝑞 ∈</a:t>
                </a:r>
                <a:r>
                  <a:rPr lang="es-CL" b="0" dirty="0"/>
                  <a:t> </a:t>
                </a:r>
                <a14:m>
                  <m:oMath xmlns:m="http://schemas.openxmlformats.org/officeDocument/2006/math">
                    <m:sSup>
                      <m:sSupPr>
                        <m:ctrlPr>
                          <a:rPr lang="es-CL" b="0" i="1" smtClean="0">
                            <a:latin typeface="Cambria Math" panose="02040503050406030204" pitchFamily="18" charset="0"/>
                          </a:rPr>
                        </m:ctrlPr>
                      </m:sSupPr>
                      <m:e>
                        <m:r>
                          <a:rPr lang="es-CL" b="0" i="1" smtClean="0">
                            <a:latin typeface="Cambria Math" panose="02040503050406030204" pitchFamily="18" charset="0"/>
                          </a:rPr>
                          <m:t>𝑅</m:t>
                        </m:r>
                      </m:e>
                      <m:sup>
                        <m:d>
                          <m:dPr>
                            <m:begChr m:val="|"/>
                            <m:endChr m:val="|"/>
                            <m:ctrlPr>
                              <a:rPr lang="es-CL" b="0" i="1" smtClean="0">
                                <a:latin typeface="Cambria Math" panose="02040503050406030204" pitchFamily="18" charset="0"/>
                              </a:rPr>
                            </m:ctrlPr>
                          </m:dPr>
                          <m:e>
                            <m:r>
                              <a:rPr lang="es-CL" b="0" i="1" smtClean="0">
                                <a:latin typeface="Cambria Math" panose="02040503050406030204" pitchFamily="18" charset="0"/>
                              </a:rPr>
                              <m:t>𝑅</m:t>
                            </m:r>
                          </m:e>
                        </m:d>
                        <m:r>
                          <a:rPr lang="es-CL" b="0" i="1" smtClean="0">
                            <a:latin typeface="Cambria Math" panose="02040503050406030204" pitchFamily="18" charset="0"/>
                          </a:rPr>
                          <m:t>𝑥𝑑</m:t>
                        </m:r>
                      </m:sup>
                    </m:sSup>
                  </m:oMath>
                </a14:m>
                <a:r>
                  <a:rPr lang="es-CL" dirty="0"/>
                  <a:t> del grafo de relaciones 𝐺𝑟​  (correspondientes a todos los tipos de aristas 𝑅 en el grafo original 𝐺) condicionadas a la relación de consulta 𝑞. </a:t>
                </a:r>
              </a:p>
              <a:p>
                <a:pPr marL="0" indent="0">
                  <a:buNone/>
                </a:pPr>
                <a:endParaRPr lang="es-CL" dirty="0"/>
              </a:p>
              <a:p>
                <a:pPr marL="0" indent="0">
                  <a:buNone/>
                </a:pPr>
                <a:endParaRPr lang="es-CL" dirty="0"/>
              </a:p>
              <a:p>
                <a:pPr marL="0" indent="0">
                  <a:buNone/>
                </a:pPr>
                <a:endParaRPr lang="es-CL" dirty="0"/>
              </a:p>
              <a:p>
                <a:pPr marL="0" indent="0">
                  <a:buNone/>
                </a:pPr>
                <a:r>
                  <a:rPr lang="es-ES" dirty="0"/>
                  <a:t>Después del paso de mensajes, la MLP final 𝑠:𝑅^𝑑→𝑅^1 mapea los estados de los nodos a </a:t>
                </a:r>
                <a:r>
                  <a:rPr lang="es-ES" dirty="0" err="1"/>
                  <a:t>logits</a:t>
                </a:r>
                <a:r>
                  <a:rPr lang="es-ES" dirty="0"/>
                  <a:t> 𝑝(ℎ,𝑞,𝑣), que indican el puntaje de un nodo 𝑣 para ser el nodo destino de la consulta inicial (ℎ,𝑞,?).</a:t>
                </a:r>
                <a:endParaRPr lang="es-CL" dirty="0"/>
              </a:p>
              <a:p>
                <a:pPr marL="0" indent="0">
                  <a:buNone/>
                </a:pPr>
                <a:endParaRPr lang="es-CL" dirty="0"/>
              </a:p>
              <a:p>
                <a:pPr marL="0" indent="0">
                  <a:buNone/>
                </a:pPr>
                <a:endParaRPr lang="es-CL" dirty="0"/>
              </a:p>
            </p:txBody>
          </p:sp>
        </mc:Choice>
        <mc:Fallback xmlns="">
          <p:sp>
            <p:nvSpPr>
              <p:cNvPr id="3" name="Marcador de contenido 2">
                <a:extLst>
                  <a:ext uri="{FF2B5EF4-FFF2-40B4-BE49-F238E27FC236}">
                    <a16:creationId xmlns:a16="http://schemas.microsoft.com/office/drawing/2014/main" id="{94458C35-2BB3-8004-D52D-DA9D3DEDA04B}"/>
                  </a:ext>
                </a:extLst>
              </p:cNvPr>
              <p:cNvSpPr>
                <a:spLocks noGrp="1" noRot="1" noChangeAspect="1" noMove="1" noResize="1" noEditPoints="1" noAdjustHandles="1" noChangeArrowheads="1" noChangeShapeType="1" noTextEdit="1"/>
              </p:cNvSpPr>
              <p:nvPr>
                <p:ph idx="1"/>
              </p:nvPr>
            </p:nvSpPr>
            <p:spPr>
              <a:blipFill>
                <a:blip r:embed="rId2"/>
                <a:stretch>
                  <a:fillRect l="-1217" t="-3501" r="-406"/>
                </a:stretch>
              </a:blipFill>
            </p:spPr>
            <p:txBody>
              <a:bodyPr/>
              <a:lstStyle/>
              <a:p>
                <a:r>
                  <a:rPr lang="es-CL">
                    <a:noFill/>
                  </a:rPr>
                  <a:t> </a:t>
                </a:r>
              </a:p>
            </p:txBody>
          </p:sp>
        </mc:Fallback>
      </mc:AlternateContent>
      <p:pic>
        <p:nvPicPr>
          <p:cNvPr id="7" name="Imagen 6">
            <a:extLst>
              <a:ext uri="{FF2B5EF4-FFF2-40B4-BE49-F238E27FC236}">
                <a16:creationId xmlns:a16="http://schemas.microsoft.com/office/drawing/2014/main" id="{24582DDC-0208-67FD-CCA7-2C5340969393}"/>
              </a:ext>
            </a:extLst>
          </p:cNvPr>
          <p:cNvPicPr>
            <a:picLocks noChangeAspect="1"/>
          </p:cNvPicPr>
          <p:nvPr/>
        </p:nvPicPr>
        <p:blipFill>
          <a:blip r:embed="rId3"/>
          <a:stretch>
            <a:fillRect/>
          </a:stretch>
        </p:blipFill>
        <p:spPr>
          <a:xfrm>
            <a:off x="1236252" y="3228207"/>
            <a:ext cx="9286875" cy="1266825"/>
          </a:xfrm>
          <a:prstGeom prst="rect">
            <a:avLst/>
          </a:prstGeom>
        </p:spPr>
      </p:pic>
    </p:spTree>
    <p:extLst>
      <p:ext uri="{BB962C8B-B14F-4D97-AF65-F5344CB8AC3E}">
        <p14:creationId xmlns:p14="http://schemas.microsoft.com/office/powerpoint/2010/main" val="1277152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719AF-DAD8-6F5A-4A79-A31B37297109}"/>
              </a:ext>
            </a:extLst>
          </p:cNvPr>
          <p:cNvSpPr>
            <a:spLocks noGrp="1"/>
          </p:cNvSpPr>
          <p:nvPr>
            <p:ph type="title"/>
          </p:nvPr>
        </p:nvSpPr>
        <p:spPr/>
        <p:txBody>
          <a:bodyPr/>
          <a:lstStyle/>
          <a:p>
            <a:r>
              <a:rPr lang="es-CL" dirty="0"/>
              <a:t>ENTITY-LEVEL LINK PREDICTION</a:t>
            </a:r>
          </a:p>
        </p:txBody>
      </p:sp>
      <p:sp>
        <p:nvSpPr>
          <p:cNvPr id="3" name="Marcador de contenido 2">
            <a:extLst>
              <a:ext uri="{FF2B5EF4-FFF2-40B4-BE49-F238E27FC236}">
                <a16:creationId xmlns:a16="http://schemas.microsoft.com/office/drawing/2014/main" id="{5006DD92-3B54-DB87-79E4-18FEA2F97862}"/>
              </a:ext>
            </a:extLst>
          </p:cNvPr>
          <p:cNvSpPr>
            <a:spLocks noGrp="1"/>
          </p:cNvSpPr>
          <p:nvPr>
            <p:ph idx="1"/>
          </p:nvPr>
        </p:nvSpPr>
        <p:spPr/>
        <p:txBody>
          <a:bodyPr/>
          <a:lstStyle/>
          <a:p>
            <a:pPr marL="0" indent="0">
              <a:buNone/>
            </a:pPr>
            <a:r>
              <a:rPr lang="es-ES" dirty="0"/>
              <a:t>Dada una consulta (ℎ,𝑞,?) sobre un grafo 𝐺 y las representaciones condicionales de las relaciones 𝑅𝑞 obtenidas en el paso anterior, ahora es posible adaptar cualquier predictor de enlaces inductivo existente que solo necesite características relacionales para equilibrar entre rendimiento y escalabilidad. Esta ópera a nivel de entidad para tener en cuenta representaciones de relaciones separadas por consulta:</a:t>
            </a:r>
            <a:endParaRPr lang="es-CL" dirty="0"/>
          </a:p>
        </p:txBody>
      </p:sp>
      <p:pic>
        <p:nvPicPr>
          <p:cNvPr id="5" name="Imagen 4">
            <a:extLst>
              <a:ext uri="{FF2B5EF4-FFF2-40B4-BE49-F238E27FC236}">
                <a16:creationId xmlns:a16="http://schemas.microsoft.com/office/drawing/2014/main" id="{9751DB0F-B9E3-D34A-FF72-168B0D5FDBF8}"/>
              </a:ext>
            </a:extLst>
          </p:cNvPr>
          <p:cNvPicPr>
            <a:picLocks noChangeAspect="1"/>
          </p:cNvPicPr>
          <p:nvPr/>
        </p:nvPicPr>
        <p:blipFill>
          <a:blip r:embed="rId2"/>
          <a:srcRect t="8090"/>
          <a:stretch/>
        </p:blipFill>
        <p:spPr>
          <a:xfrm>
            <a:off x="992289" y="4817806"/>
            <a:ext cx="10010775" cy="1094299"/>
          </a:xfrm>
          <a:prstGeom prst="rect">
            <a:avLst/>
          </a:prstGeom>
        </p:spPr>
      </p:pic>
    </p:spTree>
    <p:extLst>
      <p:ext uri="{BB962C8B-B14F-4D97-AF65-F5344CB8AC3E}">
        <p14:creationId xmlns:p14="http://schemas.microsoft.com/office/powerpoint/2010/main" val="1375073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71B40-47B3-6517-9880-EAF739730334}"/>
              </a:ext>
            </a:extLst>
          </p:cNvPr>
          <p:cNvSpPr>
            <a:spLocks noGrp="1"/>
          </p:cNvSpPr>
          <p:nvPr>
            <p:ph type="title"/>
          </p:nvPr>
        </p:nvSpPr>
        <p:spPr/>
        <p:txBody>
          <a:bodyPr/>
          <a:lstStyle/>
          <a:p>
            <a:r>
              <a:rPr lang="es-CL" dirty="0"/>
              <a:t>Training</a:t>
            </a:r>
          </a:p>
        </p:txBody>
      </p:sp>
      <p:pic>
        <p:nvPicPr>
          <p:cNvPr id="5" name="Marcador de contenido 4">
            <a:extLst>
              <a:ext uri="{FF2B5EF4-FFF2-40B4-BE49-F238E27FC236}">
                <a16:creationId xmlns:a16="http://schemas.microsoft.com/office/drawing/2014/main" id="{2D2B4145-823C-C8B4-3D1F-B69CBAB047AA}"/>
              </a:ext>
            </a:extLst>
          </p:cNvPr>
          <p:cNvPicPr>
            <a:picLocks noGrp="1" noChangeAspect="1"/>
          </p:cNvPicPr>
          <p:nvPr>
            <p:ph idx="1"/>
          </p:nvPr>
        </p:nvPicPr>
        <p:blipFill>
          <a:blip r:embed="rId2"/>
          <a:stretch>
            <a:fillRect/>
          </a:stretch>
        </p:blipFill>
        <p:spPr>
          <a:xfrm>
            <a:off x="3050304" y="3214866"/>
            <a:ext cx="5934075" cy="923925"/>
          </a:xfrm>
        </p:spPr>
      </p:pic>
    </p:spTree>
    <p:extLst>
      <p:ext uri="{BB962C8B-B14F-4D97-AF65-F5344CB8AC3E}">
        <p14:creationId xmlns:p14="http://schemas.microsoft.com/office/powerpoint/2010/main" val="40205349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D7388-72F2-0C49-7002-785915891B8B}"/>
              </a:ext>
            </a:extLst>
          </p:cNvPr>
          <p:cNvSpPr>
            <a:spLocks noGrp="1"/>
          </p:cNvSpPr>
          <p:nvPr>
            <p:ph type="title"/>
          </p:nvPr>
        </p:nvSpPr>
        <p:spPr/>
        <p:txBody>
          <a:bodyPr/>
          <a:lstStyle/>
          <a:p>
            <a:r>
              <a:rPr lang="es-ES" b="1" dirty="0"/>
              <a:t>Formulación del problema de ULTRA</a:t>
            </a:r>
            <a:r>
              <a:rPr lang="es-ES" dirty="0"/>
              <a:t>:</a:t>
            </a:r>
            <a:endParaRPr lang="es-CL" dirty="0"/>
          </a:p>
        </p:txBody>
      </p:sp>
      <p:sp>
        <p:nvSpPr>
          <p:cNvPr id="3" name="Marcador de contenido 2">
            <a:extLst>
              <a:ext uri="{FF2B5EF4-FFF2-40B4-BE49-F238E27FC236}">
                <a16:creationId xmlns:a16="http://schemas.microsoft.com/office/drawing/2014/main" id="{6EB13435-4030-D04C-1F60-B5B51C35A4E4}"/>
              </a:ext>
            </a:extLst>
          </p:cNvPr>
          <p:cNvSpPr>
            <a:spLocks noGrp="1"/>
          </p:cNvSpPr>
          <p:nvPr>
            <p:ph idx="1"/>
          </p:nvPr>
        </p:nvSpPr>
        <p:spPr/>
        <p:txBody>
          <a:bodyPr/>
          <a:lstStyle/>
          <a:p>
            <a:pPr marL="0" indent="0">
              <a:buNone/>
            </a:pPr>
            <a:r>
              <a:rPr lang="en-US" dirty="0" err="1"/>
              <a:t>Cada</a:t>
            </a:r>
            <a:r>
              <a:rPr lang="en-US" dirty="0"/>
              <a:t> triple (ℎ,𝑟,𝑡)∈(𝑉×𝑅×𝑉) </a:t>
            </a:r>
            <a:r>
              <a:rPr lang="en-US" dirty="0" err="1"/>
              <a:t>denota</a:t>
            </a:r>
            <a:r>
              <a:rPr lang="en-US" dirty="0"/>
              <a:t> </a:t>
            </a:r>
            <a:r>
              <a:rPr lang="en-US" dirty="0" err="1"/>
              <a:t>una</a:t>
            </a:r>
            <a:r>
              <a:rPr lang="en-US" dirty="0"/>
              <a:t> </a:t>
            </a:r>
            <a:r>
              <a:rPr lang="en-US" dirty="0" err="1"/>
              <a:t>entidad</a:t>
            </a:r>
            <a:r>
              <a:rPr lang="en-US" dirty="0"/>
              <a:t> cabeza ℎ </a:t>
            </a:r>
            <a:r>
              <a:rPr lang="en-US" dirty="0" err="1"/>
              <a:t>conectada</a:t>
            </a:r>
            <a:r>
              <a:rPr lang="en-US" dirty="0"/>
              <a:t> a </a:t>
            </a:r>
            <a:r>
              <a:rPr lang="en-US" dirty="0" err="1"/>
              <a:t>una</a:t>
            </a:r>
            <a:r>
              <a:rPr lang="en-US" dirty="0"/>
              <a:t> </a:t>
            </a:r>
            <a:r>
              <a:rPr lang="en-US" dirty="0" err="1"/>
              <a:t>entidad</a:t>
            </a:r>
            <a:r>
              <a:rPr lang="en-US" dirty="0"/>
              <a:t> cola 𝑡 </a:t>
            </a:r>
            <a:r>
              <a:rPr lang="en-US" dirty="0" err="1"/>
              <a:t>mediante</a:t>
            </a:r>
            <a:r>
              <a:rPr lang="en-US" dirty="0"/>
              <a:t> </a:t>
            </a:r>
            <a:r>
              <a:rPr lang="en-US" dirty="0" err="1"/>
              <a:t>una</a:t>
            </a:r>
            <a:r>
              <a:rPr lang="en-US" dirty="0"/>
              <a:t> </a:t>
            </a:r>
            <a:r>
              <a:rPr lang="en-US" dirty="0" err="1"/>
              <a:t>relación</a:t>
            </a:r>
            <a:r>
              <a:rPr lang="en-US" dirty="0"/>
              <a:t> 𝑟. La </a:t>
            </a:r>
            <a:r>
              <a:rPr lang="en-US" dirty="0" err="1"/>
              <a:t>tarea</a:t>
            </a:r>
            <a:r>
              <a:rPr lang="en-US" dirty="0"/>
              <a:t> de </a:t>
            </a:r>
            <a:r>
              <a:rPr lang="en-US" dirty="0" err="1"/>
              <a:t>razonamiento</a:t>
            </a:r>
            <a:r>
              <a:rPr lang="en-US" dirty="0"/>
              <a:t> </a:t>
            </a:r>
            <a:r>
              <a:rPr lang="en-US" dirty="0" err="1"/>
              <a:t>en</a:t>
            </a:r>
            <a:r>
              <a:rPr lang="en-US" dirty="0"/>
              <a:t> </a:t>
            </a:r>
            <a:r>
              <a:rPr lang="en-US" dirty="0" err="1"/>
              <a:t>grafos</a:t>
            </a:r>
            <a:r>
              <a:rPr lang="en-US" dirty="0"/>
              <a:t> de </a:t>
            </a:r>
            <a:r>
              <a:rPr lang="en-US" dirty="0" err="1"/>
              <a:t>conocimiento</a:t>
            </a:r>
            <a:r>
              <a:rPr lang="en-US" dirty="0"/>
              <a:t> </a:t>
            </a:r>
            <a:r>
              <a:rPr lang="en-US" dirty="0" err="1"/>
              <a:t>responde</a:t>
            </a:r>
            <a:r>
              <a:rPr lang="en-US" dirty="0"/>
              <a:t> </a:t>
            </a:r>
            <a:r>
              <a:rPr lang="en-US" dirty="0" err="1"/>
              <a:t>consultas</a:t>
            </a:r>
            <a:r>
              <a:rPr lang="en-US" dirty="0"/>
              <a:t> del </a:t>
            </a:r>
            <a:r>
              <a:rPr lang="en-US" dirty="0" err="1"/>
              <a:t>tipo</a:t>
            </a:r>
            <a:r>
              <a:rPr lang="en-US" dirty="0"/>
              <a:t> (ℎ,𝑟,?) o (?,𝑟,𝑡) </a:t>
            </a:r>
          </a:p>
          <a:p>
            <a:pPr marL="0" indent="0">
              <a:buNone/>
            </a:pPr>
            <a:r>
              <a:rPr lang="en-US" dirty="0"/>
              <a:t>(?,𝑟,𝑡) se </a:t>
            </a:r>
            <a:r>
              <a:rPr lang="en-US" dirty="0" err="1"/>
              <a:t>puede</a:t>
            </a:r>
            <a:r>
              <a:rPr lang="en-US" dirty="0"/>
              <a:t> definer </a:t>
            </a:r>
            <a:r>
              <a:rPr lang="en-US" dirty="0" err="1"/>
              <a:t>como</a:t>
            </a:r>
            <a:r>
              <a:rPr lang="en-US" dirty="0"/>
              <a:t> (𝑡,𝑟−1,?), </a:t>
            </a:r>
            <a:r>
              <a:rPr lang="en-US" dirty="0" err="1"/>
              <a:t>donde</a:t>
            </a:r>
            <a:r>
              <a:rPr lang="en-US" dirty="0"/>
              <a:t> 𝑟−1 es la </a:t>
            </a:r>
            <a:r>
              <a:rPr lang="en-US" dirty="0" err="1"/>
              <a:t>relación</a:t>
            </a:r>
            <a:r>
              <a:rPr lang="en-US" dirty="0"/>
              <a:t> </a:t>
            </a:r>
            <a:r>
              <a:rPr lang="en-US" dirty="0" err="1"/>
              <a:t>inversa</a:t>
            </a:r>
            <a:r>
              <a:rPr lang="en-US" dirty="0"/>
              <a:t> de 𝑟.</a:t>
            </a:r>
          </a:p>
          <a:p>
            <a:pPr marL="0" indent="0">
              <a:buNone/>
            </a:pPr>
            <a:r>
              <a:rPr lang="en-US" dirty="0"/>
              <a:t>El conjunto de triples </a:t>
            </a:r>
            <a:r>
              <a:rPr lang="en-US" dirty="0" err="1"/>
              <a:t>objetivo</a:t>
            </a:r>
            <a:r>
              <a:rPr lang="en-US" dirty="0"/>
              <a:t> </a:t>
            </a:r>
            <a:r>
              <a:rPr lang="en-US" b="1" dirty="0"/>
              <a:t>𝐸𝑝𝑟𝑒𝑑</a:t>
            </a:r>
            <a:r>
              <a:rPr lang="en-US" dirty="0"/>
              <a:t>​ se </a:t>
            </a:r>
            <a:r>
              <a:rPr lang="en-US" dirty="0" err="1"/>
              <a:t>predice</a:t>
            </a:r>
            <a:r>
              <a:rPr lang="en-US" dirty="0"/>
              <a:t> </a:t>
            </a:r>
            <a:r>
              <a:rPr lang="en-US" dirty="0" err="1"/>
              <a:t>en</a:t>
            </a:r>
            <a:r>
              <a:rPr lang="en-US" dirty="0"/>
              <a:t> base al </a:t>
            </a:r>
            <a:r>
              <a:rPr lang="en-US" dirty="0" err="1"/>
              <a:t>grafo</a:t>
            </a:r>
            <a:r>
              <a:rPr lang="en-US" dirty="0"/>
              <a:t> de </a:t>
            </a:r>
            <a:r>
              <a:rPr lang="en-US" dirty="0" err="1"/>
              <a:t>inferencia</a:t>
            </a:r>
            <a:r>
              <a:rPr lang="en-US" dirty="0"/>
              <a:t> </a:t>
            </a:r>
            <a:r>
              <a:rPr lang="en-US" dirty="0" err="1"/>
              <a:t>incompleto</a:t>
            </a:r>
            <a:r>
              <a:rPr lang="en-US" dirty="0"/>
              <a:t> 𝐺𝑖𝑛𝑓​, que es </a:t>
            </a:r>
            <a:r>
              <a:rPr lang="en-US" dirty="0" err="1"/>
              <a:t>parte</a:t>
            </a:r>
            <a:r>
              <a:rPr lang="en-US" dirty="0"/>
              <a:t> del </a:t>
            </a:r>
            <a:r>
              <a:rPr lang="en-US" dirty="0" err="1"/>
              <a:t>grafo</a:t>
            </a:r>
            <a:r>
              <a:rPr lang="en-US" dirty="0"/>
              <a:t> </a:t>
            </a:r>
            <a:r>
              <a:rPr lang="en-US" dirty="0" err="1"/>
              <a:t>completo</a:t>
            </a:r>
            <a:r>
              <a:rPr lang="en-US" dirty="0"/>
              <a:t> no observable  Ĝ𝑖𝑛𝑓=(𝑉𝑖𝑛𝑓,𝑅𝑖𝑛𝑓, Ě𝑖𝑛𝑓), </a:t>
            </a:r>
            <a:r>
              <a:rPr lang="en-US" dirty="0" err="1"/>
              <a:t>donde</a:t>
            </a:r>
            <a:r>
              <a:rPr lang="en-US" dirty="0"/>
              <a:t> Ě𝑖𝑛𝑓=𝐸𝑖𝑛𝑓 ∪ 𝐸𝑝𝑟𝑒𝑑.</a:t>
            </a:r>
            <a:endParaRPr lang="es-CL" dirty="0"/>
          </a:p>
        </p:txBody>
      </p:sp>
    </p:spTree>
    <p:extLst>
      <p:ext uri="{BB962C8B-B14F-4D97-AF65-F5344CB8AC3E}">
        <p14:creationId xmlns:p14="http://schemas.microsoft.com/office/powerpoint/2010/main" val="28590518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57740-C253-8BEF-E6CB-BF71CBD6A491}"/>
              </a:ext>
            </a:extLst>
          </p:cNvPr>
          <p:cNvSpPr>
            <a:spLocks noGrp="1"/>
          </p:cNvSpPr>
          <p:nvPr>
            <p:ph type="title"/>
          </p:nvPr>
        </p:nvSpPr>
        <p:spPr/>
        <p:txBody>
          <a:bodyPr/>
          <a:lstStyle/>
          <a:p>
            <a:r>
              <a:rPr lang="en-US" dirty="0"/>
              <a:t>Ultra Problem Formulation</a:t>
            </a:r>
            <a:endParaRPr lang="es-CL" dirty="0"/>
          </a:p>
        </p:txBody>
      </p:sp>
      <p:pic>
        <p:nvPicPr>
          <p:cNvPr id="5" name="Marcador de contenido 4">
            <a:extLst>
              <a:ext uri="{FF2B5EF4-FFF2-40B4-BE49-F238E27FC236}">
                <a16:creationId xmlns:a16="http://schemas.microsoft.com/office/drawing/2014/main" id="{BAD7251A-841E-8AAF-627E-EEAD8CC86C2C}"/>
              </a:ext>
            </a:extLst>
          </p:cNvPr>
          <p:cNvPicPr>
            <a:picLocks noGrp="1" noChangeAspect="1"/>
          </p:cNvPicPr>
          <p:nvPr>
            <p:ph idx="1"/>
          </p:nvPr>
        </p:nvPicPr>
        <p:blipFill>
          <a:blip r:embed="rId2"/>
          <a:stretch>
            <a:fillRect/>
          </a:stretch>
        </p:blipFill>
        <p:spPr>
          <a:xfrm>
            <a:off x="1696933" y="1825625"/>
            <a:ext cx="8798134" cy="4351338"/>
          </a:xfrm>
        </p:spPr>
      </p:pic>
    </p:spTree>
    <p:extLst>
      <p:ext uri="{BB962C8B-B14F-4D97-AF65-F5344CB8AC3E}">
        <p14:creationId xmlns:p14="http://schemas.microsoft.com/office/powerpoint/2010/main" val="142947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C256B-E83B-15BF-DDFD-CDE297CA11AB}"/>
              </a:ext>
            </a:extLst>
          </p:cNvPr>
          <p:cNvSpPr>
            <a:spLocks noGrp="1"/>
          </p:cNvSpPr>
          <p:nvPr>
            <p:ph type="title"/>
          </p:nvPr>
        </p:nvSpPr>
        <p:spPr/>
        <p:txBody>
          <a:bodyPr/>
          <a:lstStyle/>
          <a:p>
            <a:r>
              <a:rPr lang="en-US" dirty="0"/>
              <a:t>Complex Logical Query Answering (CLQA)</a:t>
            </a:r>
            <a:endParaRPr lang="es-CL" dirty="0"/>
          </a:p>
        </p:txBody>
      </p:sp>
      <p:sp>
        <p:nvSpPr>
          <p:cNvPr id="3" name="Marcador de contenido 2">
            <a:extLst>
              <a:ext uri="{FF2B5EF4-FFF2-40B4-BE49-F238E27FC236}">
                <a16:creationId xmlns:a16="http://schemas.microsoft.com/office/drawing/2014/main" id="{2619C5A7-F31D-4112-ABC0-AEA657D2F62B}"/>
              </a:ext>
            </a:extLst>
          </p:cNvPr>
          <p:cNvSpPr>
            <a:spLocks noGrp="1"/>
          </p:cNvSpPr>
          <p:nvPr>
            <p:ph idx="1"/>
          </p:nvPr>
        </p:nvSpPr>
        <p:spPr>
          <a:xfrm>
            <a:off x="838200" y="1825625"/>
            <a:ext cx="10515600" cy="2334895"/>
          </a:xfrm>
        </p:spPr>
        <p:txBody>
          <a:bodyPr>
            <a:normAutofit lnSpcReduction="10000"/>
          </a:bodyPr>
          <a:lstStyle/>
          <a:p>
            <a:pPr marL="0" indent="0">
              <a:buNone/>
            </a:pPr>
            <a:r>
              <a:rPr lang="es-ES" dirty="0"/>
              <a:t>El </a:t>
            </a:r>
            <a:r>
              <a:rPr lang="es-ES" b="1" dirty="0" err="1"/>
              <a:t>Complex</a:t>
            </a:r>
            <a:r>
              <a:rPr lang="es-ES" b="1" dirty="0"/>
              <a:t> </a:t>
            </a:r>
            <a:r>
              <a:rPr lang="es-ES" b="1" dirty="0" err="1"/>
              <a:t>Logical</a:t>
            </a:r>
            <a:r>
              <a:rPr lang="es-ES" b="1" dirty="0"/>
              <a:t> </a:t>
            </a:r>
            <a:r>
              <a:rPr lang="es-ES" b="1" dirty="0" err="1"/>
              <a:t>Query</a:t>
            </a:r>
            <a:r>
              <a:rPr lang="es-ES" b="1" dirty="0"/>
              <a:t> </a:t>
            </a:r>
            <a:r>
              <a:rPr lang="es-ES" b="1" dirty="0" err="1"/>
              <a:t>Answering</a:t>
            </a:r>
            <a:r>
              <a:rPr lang="es-ES" dirty="0"/>
              <a:t> (CLQA) es una tarea avanzada que implica responder consultas complejas en </a:t>
            </a:r>
            <a:r>
              <a:rPr lang="es-ES" b="1" dirty="0"/>
              <a:t>grafos de conocimiento</a:t>
            </a:r>
            <a:r>
              <a:rPr lang="es-ES" dirty="0"/>
              <a:t> (</a:t>
            </a:r>
            <a:r>
              <a:rPr lang="es-ES" dirty="0" err="1"/>
              <a:t>KGs</a:t>
            </a:r>
            <a:r>
              <a:rPr lang="es-ES" dirty="0"/>
              <a:t>). Estas consultas no solo buscan información simple o directa (</a:t>
            </a:r>
            <a:r>
              <a:rPr lang="es-ES" b="1" dirty="0"/>
              <a:t>como el vínculo entre dos entidades), </a:t>
            </a:r>
            <a:r>
              <a:rPr lang="es-ES" dirty="0"/>
              <a:t>sino que requieren realizar múltiples </a:t>
            </a:r>
            <a:r>
              <a:rPr lang="es-ES" b="1" dirty="0"/>
              <a:t>operaciones lógicas</a:t>
            </a:r>
            <a:r>
              <a:rPr lang="es-ES" dirty="0"/>
              <a:t> y </a:t>
            </a:r>
            <a:r>
              <a:rPr lang="es-ES" b="1" dirty="0"/>
              <a:t>combinaciones de relaciones</a:t>
            </a:r>
            <a:r>
              <a:rPr lang="es-ES" dirty="0"/>
              <a:t>. </a:t>
            </a:r>
          </a:p>
          <a:p>
            <a:pPr marL="0" indent="0">
              <a:buNone/>
            </a:pPr>
            <a:endParaRPr lang="es-CL" dirty="0"/>
          </a:p>
        </p:txBody>
      </p:sp>
      <p:pic>
        <p:nvPicPr>
          <p:cNvPr id="7" name="Imagen 6">
            <a:extLst>
              <a:ext uri="{FF2B5EF4-FFF2-40B4-BE49-F238E27FC236}">
                <a16:creationId xmlns:a16="http://schemas.microsoft.com/office/drawing/2014/main" id="{1F6B1495-7748-B4BA-33ED-0F9A9D2CF985}"/>
              </a:ext>
            </a:extLst>
          </p:cNvPr>
          <p:cNvPicPr>
            <a:picLocks noChangeAspect="1"/>
          </p:cNvPicPr>
          <p:nvPr/>
        </p:nvPicPr>
        <p:blipFill>
          <a:blip r:embed="rId2"/>
          <a:stretch>
            <a:fillRect/>
          </a:stretch>
        </p:blipFill>
        <p:spPr>
          <a:xfrm>
            <a:off x="4137022" y="3848100"/>
            <a:ext cx="5898518" cy="2501900"/>
          </a:xfrm>
          <a:prstGeom prst="rect">
            <a:avLst/>
          </a:prstGeom>
        </p:spPr>
      </p:pic>
      <p:sp>
        <p:nvSpPr>
          <p:cNvPr id="9" name="CuadroTexto 8">
            <a:extLst>
              <a:ext uri="{FF2B5EF4-FFF2-40B4-BE49-F238E27FC236}">
                <a16:creationId xmlns:a16="http://schemas.microsoft.com/office/drawing/2014/main" id="{14947C4F-B1D8-882D-D11A-ED8E2645F04D}"/>
              </a:ext>
            </a:extLst>
          </p:cNvPr>
          <p:cNvSpPr txBox="1"/>
          <p:nvPr/>
        </p:nvSpPr>
        <p:spPr>
          <a:xfrm>
            <a:off x="838200" y="4452719"/>
            <a:ext cx="3025140" cy="646331"/>
          </a:xfrm>
          <a:prstGeom prst="rect">
            <a:avLst/>
          </a:prstGeom>
          <a:noFill/>
        </p:spPr>
        <p:txBody>
          <a:bodyPr wrap="square">
            <a:spAutoFit/>
          </a:bodyPr>
          <a:lstStyle/>
          <a:p>
            <a:pPr algn="l"/>
            <a:r>
              <a:rPr lang="es-CL" sz="1800" b="0" i="0" u="none" strike="noStrike" baseline="0" dirty="0" err="1">
                <a:latin typeface="NimbusRomNo9L-Regu"/>
              </a:rPr>
              <a:t>Have</a:t>
            </a:r>
            <a:r>
              <a:rPr lang="es-CL" sz="1800" b="0" i="0" u="none" strike="noStrike" baseline="0" dirty="0">
                <a:latin typeface="NimbusRomNo9L-Regu"/>
              </a:rPr>
              <a:t> </a:t>
            </a:r>
            <a:r>
              <a:rPr lang="es-CL" sz="1800" b="0" i="0" u="none" strike="noStrike" baseline="0" dirty="0" err="1">
                <a:latin typeface="NimbusRomNo9L-Regu"/>
              </a:rPr>
              <a:t>different</a:t>
            </a:r>
            <a:r>
              <a:rPr lang="es-CL" sz="1800" b="0" i="0" u="none" strike="noStrike" baseline="0" dirty="0">
                <a:latin typeface="NimbusRomNo9L-Regu"/>
              </a:rPr>
              <a:t> </a:t>
            </a:r>
            <a:r>
              <a:rPr lang="es-CL" sz="1800" b="0" i="0" u="none" strike="noStrike" baseline="0" dirty="0" err="1">
                <a:latin typeface="NimbusRomNo9L-Regu"/>
              </a:rPr>
              <a:t>entity</a:t>
            </a:r>
            <a:r>
              <a:rPr lang="es-CL" sz="1800" b="0" i="0" u="none" strike="noStrike" baseline="0" dirty="0">
                <a:latin typeface="NimbusRomNo9L-Regu"/>
              </a:rPr>
              <a:t> and</a:t>
            </a:r>
          </a:p>
          <a:p>
            <a:pPr algn="l"/>
            <a:r>
              <a:rPr lang="es-CL" sz="1800" b="0" i="0" u="none" strike="noStrike" baseline="0" dirty="0" err="1">
                <a:latin typeface="NimbusRomNo9L-Regu"/>
              </a:rPr>
              <a:t>relation</a:t>
            </a:r>
            <a:r>
              <a:rPr lang="es-CL" sz="1800" b="0" i="0" u="none" strike="noStrike" baseline="0" dirty="0">
                <a:latin typeface="NimbusRomNo9L-Regu"/>
              </a:rPr>
              <a:t> </a:t>
            </a:r>
            <a:r>
              <a:rPr lang="es-CL" sz="1800" b="0" i="0" u="none" strike="noStrike" baseline="0" dirty="0" err="1">
                <a:latin typeface="NimbusRomNo9L-Regu"/>
              </a:rPr>
              <a:t>vocabularies</a:t>
            </a:r>
            <a:r>
              <a:rPr lang="es-CL" sz="1800" b="0" i="0" u="none" strike="noStrike" baseline="0" dirty="0">
                <a:latin typeface="NimbusRomNo9L-Regu"/>
              </a:rPr>
              <a:t>!!</a:t>
            </a:r>
            <a:endParaRPr lang="es-CL" dirty="0"/>
          </a:p>
        </p:txBody>
      </p:sp>
    </p:spTree>
    <p:extLst>
      <p:ext uri="{BB962C8B-B14F-4D97-AF65-F5344CB8AC3E}">
        <p14:creationId xmlns:p14="http://schemas.microsoft.com/office/powerpoint/2010/main" val="1988887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53302-9FA6-3FC3-5CAA-FBE13A69DCDE}"/>
              </a:ext>
            </a:extLst>
          </p:cNvPr>
          <p:cNvSpPr>
            <a:spLocks noGrp="1"/>
          </p:cNvSpPr>
          <p:nvPr>
            <p:ph type="title"/>
          </p:nvPr>
        </p:nvSpPr>
        <p:spPr/>
        <p:txBody>
          <a:bodyPr/>
          <a:lstStyle/>
          <a:p>
            <a:r>
              <a:rPr lang="es-CL" dirty="0"/>
              <a:t>Fin de Ultra</a:t>
            </a:r>
          </a:p>
        </p:txBody>
      </p:sp>
      <p:sp>
        <p:nvSpPr>
          <p:cNvPr id="3" name="Marcador de contenido 2">
            <a:extLst>
              <a:ext uri="{FF2B5EF4-FFF2-40B4-BE49-F238E27FC236}">
                <a16:creationId xmlns:a16="http://schemas.microsoft.com/office/drawing/2014/main" id="{527B54C8-5FA2-BDC9-2656-91361EC29337}"/>
              </a:ext>
            </a:extLst>
          </p:cNvPr>
          <p:cNvSpPr>
            <a:spLocks noGrp="1"/>
          </p:cNvSpPr>
          <p:nvPr>
            <p:ph idx="1"/>
          </p:nvPr>
        </p:nvSpPr>
        <p:spPr/>
        <p:txBody>
          <a:bodyPr>
            <a:normAutofit/>
          </a:bodyPr>
          <a:lstStyle/>
          <a:p>
            <a:pPr>
              <a:buFont typeface="+mj-lt"/>
              <a:buAutoNum type="arabicPeriod"/>
            </a:pPr>
            <a:r>
              <a:rPr lang="es-ES" b="1" dirty="0"/>
              <a:t>ULTRA</a:t>
            </a:r>
            <a:r>
              <a:rPr lang="es-ES" dirty="0"/>
              <a:t> emplea una </a:t>
            </a:r>
            <a:r>
              <a:rPr lang="es-ES" b="1" dirty="0"/>
              <a:t>estrategia de condicionamiento</a:t>
            </a:r>
            <a:r>
              <a:rPr lang="es-ES" dirty="0"/>
              <a:t> que construye una representación relacional única basada en la estructura de las interacciones de las relaciones en el grafo.</a:t>
            </a:r>
          </a:p>
          <a:p>
            <a:pPr>
              <a:buFont typeface="+mj-lt"/>
              <a:buAutoNum type="arabicPeriod"/>
            </a:pPr>
            <a:r>
              <a:rPr lang="es-ES" dirty="0"/>
              <a:t>Esta representación permite la </a:t>
            </a:r>
            <a:r>
              <a:rPr lang="es-ES" b="1" dirty="0"/>
              <a:t>generalización inductiva</a:t>
            </a:r>
            <a:r>
              <a:rPr lang="es-ES" dirty="0"/>
              <a:t> a grafos completamente nuevos y la capacidad de realizar </a:t>
            </a:r>
            <a:r>
              <a:rPr lang="es-ES" b="1" dirty="0"/>
              <a:t>predicciones de enlaces</a:t>
            </a:r>
            <a:r>
              <a:rPr lang="es-ES" dirty="0"/>
              <a:t> (link </a:t>
            </a:r>
            <a:r>
              <a:rPr lang="es-ES" dirty="0" err="1"/>
              <a:t>prediction</a:t>
            </a:r>
            <a:r>
              <a:rPr lang="es-ES" dirty="0"/>
              <a:t>) sin necesidad de un ajuste fino específico para cada grafo.</a:t>
            </a:r>
          </a:p>
          <a:p>
            <a:pPr>
              <a:buFont typeface="+mj-lt"/>
              <a:buAutoNum type="arabicPeriod"/>
            </a:pPr>
            <a:r>
              <a:rPr lang="es-ES" b="1" dirty="0"/>
              <a:t>Preentrenamiento y ajuste fino</a:t>
            </a:r>
            <a:r>
              <a:rPr lang="es-ES" dirty="0"/>
              <a:t>: El modelo ULTRA se entrena inicialmente en varios grafos de conocimiento y luego se ajusta en grafos específicos para mejorar su rendimiento.</a:t>
            </a:r>
          </a:p>
          <a:p>
            <a:endParaRPr lang="es-CL" dirty="0"/>
          </a:p>
        </p:txBody>
      </p:sp>
    </p:spTree>
    <p:extLst>
      <p:ext uri="{BB962C8B-B14F-4D97-AF65-F5344CB8AC3E}">
        <p14:creationId xmlns:p14="http://schemas.microsoft.com/office/powerpoint/2010/main" val="157610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6A9C4-61B9-90DE-5FFE-EB757783C258}"/>
              </a:ext>
            </a:extLst>
          </p:cNvPr>
          <p:cNvSpPr>
            <a:spLocks noGrp="1"/>
          </p:cNvSpPr>
          <p:nvPr>
            <p:ph type="title"/>
          </p:nvPr>
        </p:nvSpPr>
        <p:spPr/>
        <p:txBody>
          <a:bodyPr/>
          <a:lstStyle/>
          <a:p>
            <a:r>
              <a:rPr lang="es-CL" dirty="0"/>
              <a:t>Incompletitud</a:t>
            </a:r>
          </a:p>
        </p:txBody>
      </p:sp>
      <p:sp>
        <p:nvSpPr>
          <p:cNvPr id="3" name="Marcador de contenido 2">
            <a:extLst>
              <a:ext uri="{FF2B5EF4-FFF2-40B4-BE49-F238E27FC236}">
                <a16:creationId xmlns:a16="http://schemas.microsoft.com/office/drawing/2014/main" id="{2446C095-FFF3-0DA1-C8F4-5C98B64FA65F}"/>
              </a:ext>
            </a:extLst>
          </p:cNvPr>
          <p:cNvSpPr>
            <a:spLocks noGrp="1"/>
          </p:cNvSpPr>
          <p:nvPr>
            <p:ph idx="1"/>
          </p:nvPr>
        </p:nvSpPr>
        <p:spPr/>
        <p:txBody>
          <a:bodyPr/>
          <a:lstStyle/>
          <a:p>
            <a:pPr marL="0" indent="0">
              <a:buNone/>
            </a:pPr>
            <a:r>
              <a:rPr lang="es-ES" dirty="0"/>
              <a:t>EJ: Falta una conexión entre "Albert Einstein" y "Universidad de </a:t>
            </a:r>
            <a:r>
              <a:rPr lang="es-ES" dirty="0" err="1"/>
              <a:t>Zurich</a:t>
            </a:r>
            <a:r>
              <a:rPr lang="es-ES" dirty="0"/>
              <a:t>" o "Premio Nobel“</a:t>
            </a:r>
          </a:p>
          <a:p>
            <a:r>
              <a:rPr lang="es-ES" dirty="0"/>
              <a:t>Impiden responder algunas consultas directamente.</a:t>
            </a:r>
            <a:endParaRPr lang="es-CL" dirty="0"/>
          </a:p>
        </p:txBody>
      </p:sp>
      <p:pic>
        <p:nvPicPr>
          <p:cNvPr id="4" name="Imagen 3">
            <a:extLst>
              <a:ext uri="{FF2B5EF4-FFF2-40B4-BE49-F238E27FC236}">
                <a16:creationId xmlns:a16="http://schemas.microsoft.com/office/drawing/2014/main" id="{231FB6CE-4C35-18B7-0D51-1935131FE670}"/>
              </a:ext>
            </a:extLst>
          </p:cNvPr>
          <p:cNvPicPr>
            <a:picLocks noChangeAspect="1"/>
          </p:cNvPicPr>
          <p:nvPr/>
        </p:nvPicPr>
        <p:blipFill>
          <a:blip r:embed="rId2"/>
          <a:stretch>
            <a:fillRect/>
          </a:stretch>
        </p:blipFill>
        <p:spPr>
          <a:xfrm>
            <a:off x="2587950" y="3450650"/>
            <a:ext cx="5898518" cy="2501900"/>
          </a:xfrm>
          <a:prstGeom prst="rect">
            <a:avLst/>
          </a:prstGeom>
        </p:spPr>
      </p:pic>
      <p:grpSp>
        <p:nvGrpSpPr>
          <p:cNvPr id="7" name="Grupo 6">
            <a:extLst>
              <a:ext uri="{FF2B5EF4-FFF2-40B4-BE49-F238E27FC236}">
                <a16:creationId xmlns:a16="http://schemas.microsoft.com/office/drawing/2014/main" id="{C21C8997-48A3-2341-8CF4-6B9454C5C197}"/>
              </a:ext>
            </a:extLst>
          </p:cNvPr>
          <p:cNvGrpSpPr/>
          <p:nvPr/>
        </p:nvGrpSpPr>
        <p:grpSpPr>
          <a:xfrm>
            <a:off x="4929588" y="4570740"/>
            <a:ext cx="302040" cy="367920"/>
            <a:chOff x="4762440" y="4265280"/>
            <a:chExt cx="302040" cy="367920"/>
          </a:xfrm>
        </p:grpSpPr>
        <mc:AlternateContent xmlns:mc="http://schemas.openxmlformats.org/markup-compatibility/2006" xmlns:p14="http://schemas.microsoft.com/office/powerpoint/2010/main">
          <mc:Choice Requires="p14">
            <p:contentPart p14:bwMode="auto" r:id="rId3">
              <p14:nvContentPartPr>
                <p14:cNvPr id="5" name="Entrada de lápiz 4">
                  <a:extLst>
                    <a:ext uri="{FF2B5EF4-FFF2-40B4-BE49-F238E27FC236}">
                      <a16:creationId xmlns:a16="http://schemas.microsoft.com/office/drawing/2014/main" id="{C6B2093D-8EFD-9153-32E7-9767F9A0CD7D}"/>
                    </a:ext>
                  </a:extLst>
                </p14:cNvPr>
                <p14:cNvContentPartPr/>
                <p14:nvPr/>
              </p14:nvContentPartPr>
              <p14:xfrm>
                <a:off x="4762440" y="4335840"/>
                <a:ext cx="302040" cy="239760"/>
              </p14:xfrm>
            </p:contentPart>
          </mc:Choice>
          <mc:Fallback xmlns="">
            <p:pic>
              <p:nvPicPr>
                <p:cNvPr id="5" name="Entrada de lápiz 4">
                  <a:extLst>
                    <a:ext uri="{FF2B5EF4-FFF2-40B4-BE49-F238E27FC236}">
                      <a16:creationId xmlns:a16="http://schemas.microsoft.com/office/drawing/2014/main" id="{C6B2093D-8EFD-9153-32E7-9767F9A0CD7D}"/>
                    </a:ext>
                  </a:extLst>
                </p:cNvPr>
                <p:cNvPicPr/>
                <p:nvPr/>
              </p:nvPicPr>
              <p:blipFill>
                <a:blip r:embed="rId4"/>
                <a:stretch>
                  <a:fillRect/>
                </a:stretch>
              </p:blipFill>
              <p:spPr>
                <a:xfrm>
                  <a:off x="4753440" y="4326840"/>
                  <a:ext cx="31968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Entrada de lápiz 5">
                  <a:extLst>
                    <a:ext uri="{FF2B5EF4-FFF2-40B4-BE49-F238E27FC236}">
                      <a16:creationId xmlns:a16="http://schemas.microsoft.com/office/drawing/2014/main" id="{E7B1148E-836A-008E-834B-A7D2B26E7325}"/>
                    </a:ext>
                  </a:extLst>
                </p14:cNvPr>
                <p14:cNvContentPartPr/>
                <p14:nvPr/>
              </p14:nvContentPartPr>
              <p14:xfrm>
                <a:off x="4831200" y="4265280"/>
                <a:ext cx="218160" cy="367920"/>
              </p14:xfrm>
            </p:contentPart>
          </mc:Choice>
          <mc:Fallback xmlns="">
            <p:pic>
              <p:nvPicPr>
                <p:cNvPr id="6" name="Entrada de lápiz 5">
                  <a:extLst>
                    <a:ext uri="{FF2B5EF4-FFF2-40B4-BE49-F238E27FC236}">
                      <a16:creationId xmlns:a16="http://schemas.microsoft.com/office/drawing/2014/main" id="{E7B1148E-836A-008E-834B-A7D2B26E7325}"/>
                    </a:ext>
                  </a:extLst>
                </p:cNvPr>
                <p:cNvPicPr/>
                <p:nvPr/>
              </p:nvPicPr>
              <p:blipFill>
                <a:blip r:embed="rId6"/>
                <a:stretch>
                  <a:fillRect/>
                </a:stretch>
              </p:blipFill>
              <p:spPr>
                <a:xfrm>
                  <a:off x="4822200" y="4256640"/>
                  <a:ext cx="235800" cy="385560"/>
                </a:xfrm>
                <a:prstGeom prst="rect">
                  <a:avLst/>
                </a:prstGeom>
              </p:spPr>
            </p:pic>
          </mc:Fallback>
        </mc:AlternateContent>
      </p:grpSp>
      <p:grpSp>
        <p:nvGrpSpPr>
          <p:cNvPr id="10" name="Grupo 9">
            <a:extLst>
              <a:ext uri="{FF2B5EF4-FFF2-40B4-BE49-F238E27FC236}">
                <a16:creationId xmlns:a16="http://schemas.microsoft.com/office/drawing/2014/main" id="{02D4204E-D7F6-D86A-D702-7DCE67DE4ACA}"/>
              </a:ext>
            </a:extLst>
          </p:cNvPr>
          <p:cNvGrpSpPr/>
          <p:nvPr/>
        </p:nvGrpSpPr>
        <p:grpSpPr>
          <a:xfrm>
            <a:off x="4135382" y="4701600"/>
            <a:ext cx="192600" cy="289800"/>
            <a:chOff x="3909240" y="4411800"/>
            <a:chExt cx="192600" cy="289800"/>
          </a:xfrm>
        </p:grpSpPr>
        <mc:AlternateContent xmlns:mc="http://schemas.openxmlformats.org/markup-compatibility/2006" xmlns:p14="http://schemas.microsoft.com/office/powerpoint/2010/main">
          <mc:Choice Requires="p14">
            <p:contentPart p14:bwMode="auto" r:id="rId7">
              <p14:nvContentPartPr>
                <p14:cNvPr id="8" name="Entrada de lápiz 7">
                  <a:extLst>
                    <a:ext uri="{FF2B5EF4-FFF2-40B4-BE49-F238E27FC236}">
                      <a16:creationId xmlns:a16="http://schemas.microsoft.com/office/drawing/2014/main" id="{641BDF3A-55B6-5BE6-B638-4990355EED18}"/>
                    </a:ext>
                  </a:extLst>
                </p14:cNvPr>
                <p14:cNvContentPartPr/>
                <p14:nvPr/>
              </p14:nvContentPartPr>
              <p14:xfrm>
                <a:off x="3916800" y="4439880"/>
                <a:ext cx="163440" cy="261720"/>
              </p14:xfrm>
            </p:contentPart>
          </mc:Choice>
          <mc:Fallback xmlns="">
            <p:pic>
              <p:nvPicPr>
                <p:cNvPr id="8" name="Entrada de lápiz 7">
                  <a:extLst>
                    <a:ext uri="{FF2B5EF4-FFF2-40B4-BE49-F238E27FC236}">
                      <a16:creationId xmlns:a16="http://schemas.microsoft.com/office/drawing/2014/main" id="{641BDF3A-55B6-5BE6-B638-4990355EED18}"/>
                    </a:ext>
                  </a:extLst>
                </p:cNvPr>
                <p:cNvPicPr/>
                <p:nvPr/>
              </p:nvPicPr>
              <p:blipFill>
                <a:blip r:embed="rId8"/>
                <a:stretch>
                  <a:fillRect/>
                </a:stretch>
              </p:blipFill>
              <p:spPr>
                <a:xfrm>
                  <a:off x="3907800" y="4431240"/>
                  <a:ext cx="1810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Entrada de lápiz 8">
                  <a:extLst>
                    <a:ext uri="{FF2B5EF4-FFF2-40B4-BE49-F238E27FC236}">
                      <a16:creationId xmlns:a16="http://schemas.microsoft.com/office/drawing/2014/main" id="{9F85ADC1-C49E-5667-998B-BBCAB6218CB8}"/>
                    </a:ext>
                  </a:extLst>
                </p14:cNvPr>
                <p14:cNvContentPartPr/>
                <p14:nvPr/>
              </p14:nvContentPartPr>
              <p14:xfrm>
                <a:off x="3909240" y="4411800"/>
                <a:ext cx="192600" cy="278280"/>
              </p14:xfrm>
            </p:contentPart>
          </mc:Choice>
          <mc:Fallback xmlns="">
            <p:pic>
              <p:nvPicPr>
                <p:cNvPr id="9" name="Entrada de lápiz 8">
                  <a:extLst>
                    <a:ext uri="{FF2B5EF4-FFF2-40B4-BE49-F238E27FC236}">
                      <a16:creationId xmlns:a16="http://schemas.microsoft.com/office/drawing/2014/main" id="{9F85ADC1-C49E-5667-998B-BBCAB6218CB8}"/>
                    </a:ext>
                  </a:extLst>
                </p:cNvPr>
                <p:cNvPicPr/>
                <p:nvPr/>
              </p:nvPicPr>
              <p:blipFill>
                <a:blip r:embed="rId10"/>
                <a:stretch>
                  <a:fillRect/>
                </a:stretch>
              </p:blipFill>
              <p:spPr>
                <a:xfrm>
                  <a:off x="3900240" y="4402800"/>
                  <a:ext cx="210240" cy="295920"/>
                </a:xfrm>
                <a:prstGeom prst="rect">
                  <a:avLst/>
                </a:prstGeom>
              </p:spPr>
            </p:pic>
          </mc:Fallback>
        </mc:AlternateContent>
      </p:grpSp>
    </p:spTree>
    <p:extLst>
      <p:ext uri="{BB962C8B-B14F-4D97-AF65-F5344CB8AC3E}">
        <p14:creationId xmlns:p14="http://schemas.microsoft.com/office/powerpoint/2010/main" val="264014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45EC8-BCE8-C262-260D-1B0BDEAB25A2}"/>
              </a:ext>
            </a:extLst>
          </p:cNvPr>
          <p:cNvSpPr>
            <a:spLocks noGrp="1"/>
          </p:cNvSpPr>
          <p:nvPr>
            <p:ph type="title"/>
          </p:nvPr>
        </p:nvSpPr>
        <p:spPr/>
        <p:txBody>
          <a:bodyPr/>
          <a:lstStyle/>
          <a:p>
            <a:r>
              <a:rPr lang="es-ES" b="1" dirty="0"/>
              <a:t>Diferencia con la completitud de </a:t>
            </a:r>
            <a:r>
              <a:rPr lang="es-ES" b="1" dirty="0" err="1"/>
              <a:t>KGs</a:t>
            </a:r>
            <a:r>
              <a:rPr lang="es-ES" dirty="0"/>
              <a:t>:</a:t>
            </a:r>
            <a:endParaRPr lang="es-CL" dirty="0"/>
          </a:p>
        </p:txBody>
      </p:sp>
      <p:sp>
        <p:nvSpPr>
          <p:cNvPr id="3" name="Marcador de contenido 2">
            <a:extLst>
              <a:ext uri="{FF2B5EF4-FFF2-40B4-BE49-F238E27FC236}">
                <a16:creationId xmlns:a16="http://schemas.microsoft.com/office/drawing/2014/main" id="{48CB7490-A16C-1189-867B-C48AFB45712A}"/>
              </a:ext>
            </a:extLst>
          </p:cNvPr>
          <p:cNvSpPr>
            <a:spLocks noGrp="1"/>
          </p:cNvSpPr>
          <p:nvPr>
            <p:ph idx="1"/>
          </p:nvPr>
        </p:nvSpPr>
        <p:spPr/>
        <p:txBody>
          <a:bodyPr/>
          <a:lstStyle/>
          <a:p>
            <a:pPr>
              <a:buFont typeface="Arial" panose="020B0604020202020204" pitchFamily="34" charset="0"/>
              <a:buChar char="•"/>
            </a:pPr>
            <a:r>
              <a:rPr lang="es-ES" dirty="0"/>
              <a:t>En la tarea tradicional de </a:t>
            </a:r>
            <a:r>
              <a:rPr lang="es-ES" i="1" dirty="0"/>
              <a:t>completitud de </a:t>
            </a:r>
            <a:r>
              <a:rPr lang="es-ES" i="1" dirty="0" err="1"/>
              <a:t>KGs</a:t>
            </a:r>
            <a:r>
              <a:rPr lang="es-ES" dirty="0"/>
              <a:t>, solo se busca completar una relación faltante entre dos entidades conocidas. </a:t>
            </a:r>
          </a:p>
          <a:p>
            <a:pPr>
              <a:buFont typeface="Arial" panose="020B0604020202020204" pitchFamily="34" charset="0"/>
              <a:buChar char="•"/>
            </a:pPr>
            <a:r>
              <a:rPr lang="es-ES" dirty="0"/>
              <a:t>CLQA es más avanzado, ya que involucra no solo completar, sino realizar operaciones lógicas con múltiples relaciones y condiciones</a:t>
            </a:r>
          </a:p>
          <a:p>
            <a:endParaRPr lang="es-CL" dirty="0"/>
          </a:p>
        </p:txBody>
      </p:sp>
    </p:spTree>
    <p:extLst>
      <p:ext uri="{BB962C8B-B14F-4D97-AF65-F5344CB8AC3E}">
        <p14:creationId xmlns:p14="http://schemas.microsoft.com/office/powerpoint/2010/main" val="408317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F0D3E-3FF4-5AB2-9648-83822BBE6E6E}"/>
              </a:ext>
            </a:extLst>
          </p:cNvPr>
          <p:cNvSpPr>
            <a:spLocks noGrp="1"/>
          </p:cNvSpPr>
          <p:nvPr>
            <p:ph type="ctrTitle"/>
          </p:nvPr>
        </p:nvSpPr>
        <p:spPr/>
        <p:txBody>
          <a:bodyPr/>
          <a:lstStyle/>
          <a:p>
            <a:r>
              <a:rPr lang="es-CL" dirty="0"/>
              <a:t>Objetivo de la publicación.</a:t>
            </a:r>
            <a:br>
              <a:rPr lang="es-CL" dirty="0"/>
            </a:br>
            <a:endParaRPr lang="es-CL" dirty="0"/>
          </a:p>
        </p:txBody>
      </p:sp>
      <p:sp>
        <p:nvSpPr>
          <p:cNvPr id="3" name="Subtítulo 2">
            <a:extLst>
              <a:ext uri="{FF2B5EF4-FFF2-40B4-BE49-F238E27FC236}">
                <a16:creationId xmlns:a16="http://schemas.microsoft.com/office/drawing/2014/main" id="{93BCAE5C-9591-E8D1-FB6F-B5A0DB7DA878}"/>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0370066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5407</TotalTime>
  <Words>4602</Words>
  <Application>Microsoft Office PowerPoint</Application>
  <PresentationFormat>Widescreen</PresentationFormat>
  <Paragraphs>236</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Aptos</vt:lpstr>
      <vt:lpstr>Aptos Display</vt:lpstr>
      <vt:lpstr>Arial</vt:lpstr>
      <vt:lpstr>Cambria Math</vt:lpstr>
      <vt:lpstr>NimbusRomNo9L-Medi</vt:lpstr>
      <vt:lpstr>NimbusRomNo9L-Regu</vt:lpstr>
      <vt:lpstr>PTSans-Regular</vt:lpstr>
      <vt:lpstr>Tema de Office</vt:lpstr>
      <vt:lpstr>Zero-shot Logical Query Reasoning on any Knowledge Graph Mikhail Galkin, Jincheng Zhou. Bruno Ribeiro. Jian Tang. Zhaocheng Zhu</vt:lpstr>
      <vt:lpstr>Resumen general</vt:lpstr>
      <vt:lpstr>Temas</vt:lpstr>
      <vt:lpstr>Términos básicos por utilizar</vt:lpstr>
      <vt:lpstr>Grafo de conocimiento</vt:lpstr>
      <vt:lpstr>Complex Logical Query Answering (CLQA)</vt:lpstr>
      <vt:lpstr>Incompletitud</vt:lpstr>
      <vt:lpstr>Diferencia con la completitud de KGs:</vt:lpstr>
      <vt:lpstr>Objetivo de la publicación. </vt:lpstr>
      <vt:lpstr>Problema actual con los modelos de CLQA</vt:lpstr>
      <vt:lpstr>Ejemplo</vt:lpstr>
      <vt:lpstr>Solución propuesta: ULTRAQUERY:</vt:lpstr>
      <vt:lpstr>Propose </vt:lpstr>
      <vt:lpstr>Grafos de Conocimiento y Configuración</vt:lpstr>
      <vt:lpstr>G observable vs no observable</vt:lpstr>
      <vt:lpstr>El caso más difícil, inductivo de entidades y relaciones</vt:lpstr>
      <vt:lpstr>Consultas de Lógica de Primer Orden</vt:lpstr>
      <vt:lpstr>Consultas de Lógica de Primer Orden</vt:lpstr>
      <vt:lpstr>PowerPoint Presentation</vt:lpstr>
      <vt:lpstr>Inductive Query Answering</vt:lpstr>
      <vt:lpstr>Labeling Trick GNNs</vt:lpstr>
      <vt:lpstr>INDICATOR</vt:lpstr>
      <vt:lpstr>Función INDICATOR</vt:lpstr>
      <vt:lpstr>Función INDICATOR</vt:lpstr>
      <vt:lpstr>INDICATOR Ejemplo</vt:lpstr>
      <vt:lpstr>Problema en un grafo inductivo</vt:lpstr>
      <vt:lpstr>Ejemplo en un grafo inductivo:</vt:lpstr>
      <vt:lpstr>¿Cuándo se podría usar solo el labeling trick? </vt:lpstr>
      <vt:lpstr>Método</vt:lpstr>
      <vt:lpstr>Objetivos</vt:lpstr>
      <vt:lpstr>Proyección de Relaciones Inductiva </vt:lpstr>
      <vt:lpstr>Pasos ULTRA</vt:lpstr>
      <vt:lpstr>Pasos ULTRA</vt:lpstr>
      <vt:lpstr>PowerPoint Presentation</vt:lpstr>
      <vt:lpstr>El problema de la propagación multi-origen</vt:lpstr>
      <vt:lpstr>Operaciones Lógicas Inductivas</vt:lpstr>
      <vt:lpstr>Operaciones Lógicas Inductivas</vt:lpstr>
      <vt:lpstr>Operaciones Lógicas Inductivas</vt:lpstr>
      <vt:lpstr>PowerPoint Presentation</vt:lpstr>
      <vt:lpstr>Configuración</vt:lpstr>
      <vt:lpstr>En resumen, ¿qué se entrena en ULTRAQUERY?</vt:lpstr>
      <vt:lpstr>Experimentos</vt:lpstr>
      <vt:lpstr>Configuración y Conjuntos de Datos</vt:lpstr>
      <vt:lpstr>Configuración y Conjuntos de Datos</vt:lpstr>
      <vt:lpstr>Implementación y Entrenamiento</vt:lpstr>
      <vt:lpstr>Resultados</vt:lpstr>
      <vt:lpstr>PowerPoint Presentation</vt:lpstr>
      <vt:lpstr>PowerPoint Presentation</vt:lpstr>
      <vt:lpstr>Discusión y Conclusiones</vt:lpstr>
      <vt:lpstr>WikiTopics-CLQA</vt:lpstr>
      <vt:lpstr>ULTRA! -&gt; "Towards Foundation Models for Knowledge Graph Reasoning 2024“ </vt:lpstr>
      <vt:lpstr>Técnica principal de ULTRA</vt:lpstr>
      <vt:lpstr>Construcción del Grafo de Relaciones</vt:lpstr>
      <vt:lpstr>PowerPoint Presentation</vt:lpstr>
      <vt:lpstr>Representaciones Condicionales de Relaciones</vt:lpstr>
      <vt:lpstr>ENTITY-LEVEL LINK PREDICTION</vt:lpstr>
      <vt:lpstr>Training</vt:lpstr>
      <vt:lpstr>Formulación del problema de ULTRA:</vt:lpstr>
      <vt:lpstr>Ultra Problem Formulation</vt:lpstr>
      <vt:lpstr>Fin de Ultra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Pérez Monasterio</dc:creator>
  <cp:lastModifiedBy>Perez Monasterio, Sergio Eduardo</cp:lastModifiedBy>
  <cp:revision>1</cp:revision>
  <dcterms:created xsi:type="dcterms:W3CDTF">2024-08-24T22:00:56Z</dcterms:created>
  <dcterms:modified xsi:type="dcterms:W3CDTF">2024-09-24T14:18:36Z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ec90da-8de3-41c2-83a2-9a36daf445f7_Enabled">
    <vt:lpwstr>true</vt:lpwstr>
  </property>
  <property fmtid="{D5CDD505-2E9C-101B-9397-08002B2CF9AE}" pid="3" name="MSIP_Label_cbec90da-8de3-41c2-83a2-9a36daf445f7_SetDate">
    <vt:lpwstr>2024-09-24T14:18:35Z</vt:lpwstr>
  </property>
  <property fmtid="{D5CDD505-2E9C-101B-9397-08002B2CF9AE}" pid="4" name="MSIP_Label_cbec90da-8de3-41c2-83a2-9a36daf445f7_Method">
    <vt:lpwstr>Standard</vt:lpwstr>
  </property>
  <property fmtid="{D5CDD505-2E9C-101B-9397-08002B2CF9AE}" pid="5" name="MSIP_Label_cbec90da-8de3-41c2-83a2-9a36daf445f7_Name">
    <vt:lpwstr>Confidential File</vt:lpwstr>
  </property>
  <property fmtid="{D5CDD505-2E9C-101B-9397-08002B2CF9AE}" pid="6" name="MSIP_Label_cbec90da-8de3-41c2-83a2-9a36daf445f7_SiteId">
    <vt:lpwstr>8d894c2b-238f-490b-8dd1-d93898c5bf83</vt:lpwstr>
  </property>
  <property fmtid="{D5CDD505-2E9C-101B-9397-08002B2CF9AE}" pid="7" name="MSIP_Label_cbec90da-8de3-41c2-83a2-9a36daf445f7_ActionId">
    <vt:lpwstr>3dc5894c-d8ec-49f8-8ab7-ce49edb23a6d</vt:lpwstr>
  </property>
  <property fmtid="{D5CDD505-2E9C-101B-9397-08002B2CF9AE}" pid="8" name="MSIP_Label_cbec90da-8de3-41c2-83a2-9a36daf445f7_ContentBits">
    <vt:lpwstr>0</vt:lpwstr>
  </property>
</Properties>
</file>