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BDBB6-8FD2-E55F-F5C5-C6E801343CD5}" v="719" dt="2020-05-01T08:39:47.379"/>
    <p1510:client id="{50DBA5B3-900D-09C5-D19D-8AC4949F0612}" v="4" dt="2020-05-01T21:19:42.860"/>
    <p1510:client id="{A69411AA-6475-3175-ACCD-BC64F06BFA4D}" v="444" dt="2020-05-01T09:01:39.094"/>
    <p1510:client id="{DA4B5A85-B288-5CA2-8C0E-14C973B97596}" v="42" dt="2020-05-01T13:43:42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40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7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63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3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09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7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57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54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6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1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9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CBC3-3B33-4FD0-96E3-6280B8034DC6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4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0946"/>
          </a:xfrm>
        </p:spPr>
        <p:txBody>
          <a:bodyPr/>
          <a:lstStyle/>
          <a:p>
            <a:r>
              <a:rPr lang="en-US"/>
              <a:t>DigiBitak</a:t>
            </a:r>
            <a:endParaRPr lang="bg-BG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4220"/>
            <a:ext cx="9144000" cy="1655762"/>
          </a:xfrm>
        </p:spPr>
        <p:txBody>
          <a:bodyPr/>
          <a:lstStyle/>
          <a:p>
            <a:r>
              <a:rPr lang="en-US" dirty="0"/>
              <a:t>E-commerce program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912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47321-711E-40D3-B959-1C44300F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cs typeface="Calibri Light"/>
              </a:rPr>
              <a:t>About the code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02D7345-0E5D-4915-9A88-F8A9AEB0F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0191" r="6" b="7208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DFE6BBC-F9A0-4F56-ABEC-066AE581A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27" r="-2" b="-2"/>
          <a:stretch/>
        </p:blipFill>
        <p:spPr>
          <a:xfrm>
            <a:off x="3532736" y="2984162"/>
            <a:ext cx="2555402" cy="255540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39E61F-D0FA-4691-8F08-4FCBD44D90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12517" r="2" b="12529"/>
          <a:stretch/>
        </p:blipFill>
        <p:spPr>
          <a:xfrm>
            <a:off x="1" y="-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F0E4-F282-40DA-8C26-3E41FD21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For the creation of the program we used C++. The program is written on Visual Studio 2019.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For communication we used Microsoft Teams. We also used it for communication with our mentor.</a:t>
            </a:r>
          </a:p>
        </p:txBody>
      </p:sp>
    </p:spTree>
    <p:extLst>
      <p:ext uri="{BB962C8B-B14F-4D97-AF65-F5344CB8AC3E}">
        <p14:creationId xmlns:p14="http://schemas.microsoft.com/office/powerpoint/2010/main" val="37211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9ADFDB42-E47B-4DBB-8CAF-AD75C02B6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772" r="22384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17BA6-B69C-49F2-9EE8-FCBA85E9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About the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42D4D-0209-4282-96E2-6EA8D238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Our project is a C++ program which aims to help people sell or buy goods and services online.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There are many functions in the program which can help users  find customers and offers easy and fast. </a:t>
            </a:r>
          </a:p>
        </p:txBody>
      </p:sp>
    </p:spTree>
    <p:extLst>
      <p:ext uri="{BB962C8B-B14F-4D97-AF65-F5344CB8AC3E}">
        <p14:creationId xmlns:p14="http://schemas.microsoft.com/office/powerpoint/2010/main" val="1141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A25C6B60-D806-4423-822C-C0771689E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9" r="-1" b="323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9" y="914875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E-Commerce</a:t>
            </a:r>
            <a:endParaRPr lang="bg-BG" sz="36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0363" y="2324488"/>
            <a:ext cx="3200451" cy="29859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E-Commerce refers the use of internet and other online services to be engaged in buying and selling of digital and non-digital products and services which require digital transportation or physical transportation.</a:t>
            </a:r>
            <a:r>
              <a:rPr lang="en-US" sz="1600" dirty="0">
                <a:solidFill>
                  <a:srgbClr val="FEFFFF"/>
                </a:solidFill>
              </a:rPr>
              <a:t> </a:t>
            </a:r>
            <a:endParaRPr lang="en-US" sz="1600" dirty="0">
              <a:solidFill>
                <a:srgbClr val="FEFFFF"/>
              </a:solidFill>
              <a:cs typeface="Calibri"/>
            </a:endParaRPr>
          </a:p>
          <a:p>
            <a:endParaRPr lang="en-US" sz="1400" dirty="0">
              <a:solidFill>
                <a:srgbClr val="FEFFFF"/>
              </a:solidFill>
              <a:cs typeface="Calibri"/>
            </a:endParaRPr>
          </a:p>
          <a:p>
            <a:r>
              <a:rPr lang="en-US" sz="1600" dirty="0">
                <a:solidFill>
                  <a:srgbClr val="FEFFFF"/>
                </a:solidFill>
                <a:cs typeface="Calibri"/>
              </a:rPr>
              <a:t>Examples for </a:t>
            </a: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E-Commerce are: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1. eBay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2. Amazon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3. OLX</a:t>
            </a:r>
          </a:p>
        </p:txBody>
      </p:sp>
    </p:spTree>
    <p:extLst>
      <p:ext uri="{BB962C8B-B14F-4D97-AF65-F5344CB8AC3E}">
        <p14:creationId xmlns:p14="http://schemas.microsoft.com/office/powerpoint/2010/main" val="26933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7617B-2DAE-4F7F-847D-6A417467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 </a:t>
            </a:r>
          </a:p>
        </p:txBody>
      </p:sp>
    </p:spTree>
    <p:extLst>
      <p:ext uri="{BB962C8B-B14F-4D97-AF65-F5344CB8AC3E}">
        <p14:creationId xmlns:p14="http://schemas.microsoft.com/office/powerpoint/2010/main" val="17674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Широк екран</PresentationFormat>
  <Paragraphs>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Theme</vt:lpstr>
      <vt:lpstr>DigiBitak</vt:lpstr>
      <vt:lpstr>About the code</vt:lpstr>
      <vt:lpstr>About the project</vt:lpstr>
      <vt:lpstr>What is E-Commerce</vt:lpstr>
      <vt:lpstr>Thank you for your attention!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Traders</dc:title>
  <dc:creator>Lenovo</dc:creator>
  <cp:lastModifiedBy>Lenovo</cp:lastModifiedBy>
  <cp:revision>176</cp:revision>
  <dcterms:created xsi:type="dcterms:W3CDTF">2020-05-01T07:41:32Z</dcterms:created>
  <dcterms:modified xsi:type="dcterms:W3CDTF">2020-05-02T10:54:22Z</dcterms:modified>
</cp:coreProperties>
</file>