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лиян Димитров Илиев" initials="ИДИ" lastIdx="1" clrIdx="0">
    <p:extLst>
      <p:ext uri="{19B8F6BF-5375-455C-9EA6-DF929625EA0E}">
        <p15:presenceInfo xmlns:p15="http://schemas.microsoft.com/office/powerpoint/2012/main" userId="S-1-5-21-2487769592-410517077-2051271458-34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BDBB6-8FD2-E55F-F5C5-C6E801343CD5}" v="719" dt="2020-05-01T08:39:47.379"/>
    <p1510:client id="{2B8E5AF7-BFBE-2720-9D1F-883D8DFB5D74}" v="3" dt="2020-05-05T13:47:16.906"/>
    <p1510:client id="{50DBA5B3-900D-09C5-D19D-8AC4949F0612}" v="4" dt="2020-05-01T21:19:42.860"/>
    <p1510:client id="{A69411AA-6475-3175-ACCD-BC64F06BFA4D}" v="444" dt="2020-05-01T09:01:39.094"/>
    <p1510:client id="{DA4B5A85-B288-5CA2-8C0E-14C973B97596}" v="42" dt="2020-05-01T13:43:42.693"/>
    <p1510:client id="{E7D35410-AB1C-565D-66DB-EBDCC1210956}" v="157" dt="2020-05-06T07:52:20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09:07:17.433" idx="1">
    <p:pos x="6977" y="1942"/>
    <p:text>Integrated development environment</p:text>
    <p:extLst>
      <p:ext uri="{C676402C-5697-4E1C-873F-D02D1690AC5C}">
        <p15:threadingInfo xmlns:p15="http://schemas.microsoft.com/office/powerpoint/2012/main" timeZoneBias="-18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14C1C3-FDFD-40C8-A780-499961A339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C6671D-E30A-4FA2-9DB3-BB08199732FC}">
      <dgm:prSet/>
      <dgm:spPr/>
      <dgm:t>
        <a:bodyPr/>
        <a:lstStyle/>
        <a:p>
          <a:r>
            <a:rPr lang="en-US"/>
            <a:t>Code Optimization</a:t>
          </a:r>
        </a:p>
      </dgm:t>
    </dgm:pt>
    <dgm:pt modelId="{7BB138D4-3D32-4866-A375-1CDE91408F6A}" type="parTrans" cxnId="{857F2E63-505A-4CAF-8D30-8234AFBF61BE}">
      <dgm:prSet/>
      <dgm:spPr/>
      <dgm:t>
        <a:bodyPr/>
        <a:lstStyle/>
        <a:p>
          <a:endParaRPr lang="en-US"/>
        </a:p>
      </dgm:t>
    </dgm:pt>
    <dgm:pt modelId="{FB5D306D-10AB-4EAC-B059-90C8182B1ACA}" type="sibTrans" cxnId="{857F2E63-505A-4CAF-8D30-8234AFBF61BE}">
      <dgm:prSet/>
      <dgm:spPr/>
      <dgm:t>
        <a:bodyPr/>
        <a:lstStyle/>
        <a:p>
          <a:endParaRPr lang="en-US"/>
        </a:p>
      </dgm:t>
    </dgm:pt>
    <dgm:pt modelId="{29A67118-F275-4475-A223-F74842B4A61F}">
      <dgm:prSet/>
      <dgm:spPr/>
      <dgm:t>
        <a:bodyPr/>
        <a:lstStyle/>
        <a:p>
          <a:r>
            <a:rPr lang="en-US"/>
            <a:t>Real Database</a:t>
          </a:r>
        </a:p>
      </dgm:t>
    </dgm:pt>
    <dgm:pt modelId="{9D4D41D0-BFDC-4D36-A076-5FC34E4FEF41}" type="parTrans" cxnId="{92A3BB40-DF5C-4F40-AB2E-1BCFDC1C1D91}">
      <dgm:prSet/>
      <dgm:spPr/>
      <dgm:t>
        <a:bodyPr/>
        <a:lstStyle/>
        <a:p>
          <a:endParaRPr lang="en-US"/>
        </a:p>
      </dgm:t>
    </dgm:pt>
    <dgm:pt modelId="{D4CFAA8B-99F7-4286-A0E5-E11A051B7EBE}" type="sibTrans" cxnId="{92A3BB40-DF5C-4F40-AB2E-1BCFDC1C1D91}">
      <dgm:prSet/>
      <dgm:spPr/>
      <dgm:t>
        <a:bodyPr/>
        <a:lstStyle/>
        <a:p>
          <a:endParaRPr lang="en-US"/>
        </a:p>
      </dgm:t>
    </dgm:pt>
    <dgm:pt modelId="{4BFDB16A-487E-49B6-AA21-1180901A5091}">
      <dgm:prSet/>
      <dgm:spPr/>
      <dgm:t>
        <a:bodyPr/>
        <a:lstStyle/>
        <a:p>
          <a:r>
            <a:rPr lang="en-US"/>
            <a:t>Make our team bigger</a:t>
          </a:r>
        </a:p>
      </dgm:t>
    </dgm:pt>
    <dgm:pt modelId="{24DDC979-BAC2-4760-A702-202FA88B29B2}" type="parTrans" cxnId="{25066587-C5C7-4079-B7AF-7CCA2292F3EA}">
      <dgm:prSet/>
      <dgm:spPr/>
      <dgm:t>
        <a:bodyPr/>
        <a:lstStyle/>
        <a:p>
          <a:endParaRPr lang="en-US"/>
        </a:p>
      </dgm:t>
    </dgm:pt>
    <dgm:pt modelId="{920E970A-00D8-4E76-BA90-18B6EE0F3483}" type="sibTrans" cxnId="{25066587-C5C7-4079-B7AF-7CCA2292F3EA}">
      <dgm:prSet/>
      <dgm:spPr/>
      <dgm:t>
        <a:bodyPr/>
        <a:lstStyle/>
        <a:p>
          <a:endParaRPr lang="en-US"/>
        </a:p>
      </dgm:t>
    </dgm:pt>
    <dgm:pt modelId="{C746640E-F529-462C-BA77-53D096E71B48}" type="pres">
      <dgm:prSet presAssocID="{F414C1C3-FDFD-40C8-A780-499961A33951}" presName="root" presStyleCnt="0">
        <dgm:presLayoutVars>
          <dgm:dir/>
          <dgm:resizeHandles val="exact"/>
        </dgm:presLayoutVars>
      </dgm:prSet>
      <dgm:spPr/>
    </dgm:pt>
    <dgm:pt modelId="{C641B58A-0E7C-4632-8324-E924753B6C1E}" type="pres">
      <dgm:prSet presAssocID="{34C6671D-E30A-4FA2-9DB3-BB08199732FC}" presName="compNode" presStyleCnt="0"/>
      <dgm:spPr/>
    </dgm:pt>
    <dgm:pt modelId="{353A893F-36BE-4A56-8B32-AE462857E9EB}" type="pres">
      <dgm:prSet presAssocID="{34C6671D-E30A-4FA2-9DB3-BB08199732FC}" presName="bgRect" presStyleLbl="bgShp" presStyleIdx="0" presStyleCnt="3"/>
      <dgm:spPr/>
    </dgm:pt>
    <dgm:pt modelId="{6FBF7C05-AF59-4B92-AAA6-3B48A81E419F}" type="pres">
      <dgm:prSet presAssocID="{34C6671D-E30A-4FA2-9DB3-BB08199732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15374A1-48BF-4A7C-8378-F7F5560633AE}" type="pres">
      <dgm:prSet presAssocID="{34C6671D-E30A-4FA2-9DB3-BB08199732FC}" presName="spaceRect" presStyleCnt="0"/>
      <dgm:spPr/>
    </dgm:pt>
    <dgm:pt modelId="{5A3BCD64-209E-4BD9-A8A1-D6258B107963}" type="pres">
      <dgm:prSet presAssocID="{34C6671D-E30A-4FA2-9DB3-BB08199732FC}" presName="parTx" presStyleLbl="revTx" presStyleIdx="0" presStyleCnt="3">
        <dgm:presLayoutVars>
          <dgm:chMax val="0"/>
          <dgm:chPref val="0"/>
        </dgm:presLayoutVars>
      </dgm:prSet>
      <dgm:spPr/>
    </dgm:pt>
    <dgm:pt modelId="{8281D77B-1170-414D-8FE6-A143F206B26A}" type="pres">
      <dgm:prSet presAssocID="{FB5D306D-10AB-4EAC-B059-90C8182B1ACA}" presName="sibTrans" presStyleCnt="0"/>
      <dgm:spPr/>
    </dgm:pt>
    <dgm:pt modelId="{CD432C31-000E-4FEE-9B8E-1906D0742F6A}" type="pres">
      <dgm:prSet presAssocID="{29A67118-F275-4475-A223-F74842B4A61F}" presName="compNode" presStyleCnt="0"/>
      <dgm:spPr/>
    </dgm:pt>
    <dgm:pt modelId="{906D0A9B-8B96-4213-B1F4-7129CD9FF8D4}" type="pres">
      <dgm:prSet presAssocID="{29A67118-F275-4475-A223-F74842B4A61F}" presName="bgRect" presStyleLbl="bgShp" presStyleIdx="1" presStyleCnt="3"/>
      <dgm:spPr/>
    </dgm:pt>
    <dgm:pt modelId="{37DA8081-809E-47CB-A888-2D878262C3C0}" type="pres">
      <dgm:prSet presAssocID="{29A67118-F275-4475-A223-F74842B4A61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BADE19C-F248-4CBC-9F6D-921C3B1688B3}" type="pres">
      <dgm:prSet presAssocID="{29A67118-F275-4475-A223-F74842B4A61F}" presName="spaceRect" presStyleCnt="0"/>
      <dgm:spPr/>
    </dgm:pt>
    <dgm:pt modelId="{D886E707-6EBC-41A1-A818-BA1F3549ED33}" type="pres">
      <dgm:prSet presAssocID="{29A67118-F275-4475-A223-F74842B4A61F}" presName="parTx" presStyleLbl="revTx" presStyleIdx="1" presStyleCnt="3">
        <dgm:presLayoutVars>
          <dgm:chMax val="0"/>
          <dgm:chPref val="0"/>
        </dgm:presLayoutVars>
      </dgm:prSet>
      <dgm:spPr/>
    </dgm:pt>
    <dgm:pt modelId="{BA5CDEB3-D7A9-4A06-B9A8-F22581656C0C}" type="pres">
      <dgm:prSet presAssocID="{D4CFAA8B-99F7-4286-A0E5-E11A051B7EBE}" presName="sibTrans" presStyleCnt="0"/>
      <dgm:spPr/>
    </dgm:pt>
    <dgm:pt modelId="{1374D6E1-BB8C-4A94-BD91-C0322B0F6627}" type="pres">
      <dgm:prSet presAssocID="{4BFDB16A-487E-49B6-AA21-1180901A5091}" presName="compNode" presStyleCnt="0"/>
      <dgm:spPr/>
    </dgm:pt>
    <dgm:pt modelId="{7ED4574E-E660-48A7-8976-6659C3284096}" type="pres">
      <dgm:prSet presAssocID="{4BFDB16A-487E-49B6-AA21-1180901A5091}" presName="bgRect" presStyleLbl="bgShp" presStyleIdx="2" presStyleCnt="3"/>
      <dgm:spPr/>
    </dgm:pt>
    <dgm:pt modelId="{9BFDC75C-2612-4F1C-89B8-FC796D44FA31}" type="pres">
      <dgm:prSet presAssocID="{4BFDB16A-487E-49B6-AA21-1180901A50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BF058FFE-4CFA-45B8-84E0-DB02C51B96BD}" type="pres">
      <dgm:prSet presAssocID="{4BFDB16A-487E-49B6-AA21-1180901A5091}" presName="spaceRect" presStyleCnt="0"/>
      <dgm:spPr/>
    </dgm:pt>
    <dgm:pt modelId="{DBDC7400-C01C-4AD2-BFD9-553F1C06A785}" type="pres">
      <dgm:prSet presAssocID="{4BFDB16A-487E-49B6-AA21-1180901A509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C77E2A-474A-4669-9D18-E4E1BFFA8C8E}" type="presOf" srcId="{34C6671D-E30A-4FA2-9DB3-BB08199732FC}" destId="{5A3BCD64-209E-4BD9-A8A1-D6258B107963}" srcOrd="0" destOrd="0" presId="urn:microsoft.com/office/officeart/2018/2/layout/IconVerticalSolidList"/>
    <dgm:cxn modelId="{92A3BB40-DF5C-4F40-AB2E-1BCFDC1C1D91}" srcId="{F414C1C3-FDFD-40C8-A780-499961A33951}" destId="{29A67118-F275-4475-A223-F74842B4A61F}" srcOrd="1" destOrd="0" parTransId="{9D4D41D0-BFDC-4D36-A076-5FC34E4FEF41}" sibTransId="{D4CFAA8B-99F7-4286-A0E5-E11A051B7EBE}"/>
    <dgm:cxn modelId="{857F2E63-505A-4CAF-8D30-8234AFBF61BE}" srcId="{F414C1C3-FDFD-40C8-A780-499961A33951}" destId="{34C6671D-E30A-4FA2-9DB3-BB08199732FC}" srcOrd="0" destOrd="0" parTransId="{7BB138D4-3D32-4866-A375-1CDE91408F6A}" sibTransId="{FB5D306D-10AB-4EAC-B059-90C8182B1ACA}"/>
    <dgm:cxn modelId="{460FDB49-C4BA-4135-AE69-31E4239A2C8A}" type="presOf" srcId="{4BFDB16A-487E-49B6-AA21-1180901A5091}" destId="{DBDC7400-C01C-4AD2-BFD9-553F1C06A785}" srcOrd="0" destOrd="0" presId="urn:microsoft.com/office/officeart/2018/2/layout/IconVerticalSolidList"/>
    <dgm:cxn modelId="{25066587-C5C7-4079-B7AF-7CCA2292F3EA}" srcId="{F414C1C3-FDFD-40C8-A780-499961A33951}" destId="{4BFDB16A-487E-49B6-AA21-1180901A5091}" srcOrd="2" destOrd="0" parTransId="{24DDC979-BAC2-4760-A702-202FA88B29B2}" sibTransId="{920E970A-00D8-4E76-BA90-18B6EE0F3483}"/>
    <dgm:cxn modelId="{28656BA3-0F15-4A89-9B36-8051127FBDCC}" type="presOf" srcId="{F414C1C3-FDFD-40C8-A780-499961A33951}" destId="{C746640E-F529-462C-BA77-53D096E71B48}" srcOrd="0" destOrd="0" presId="urn:microsoft.com/office/officeart/2018/2/layout/IconVerticalSolidList"/>
    <dgm:cxn modelId="{F45A15C9-8DD7-4173-914D-A590771EA7A7}" type="presOf" srcId="{29A67118-F275-4475-A223-F74842B4A61F}" destId="{D886E707-6EBC-41A1-A818-BA1F3549ED33}" srcOrd="0" destOrd="0" presId="urn:microsoft.com/office/officeart/2018/2/layout/IconVerticalSolidList"/>
    <dgm:cxn modelId="{7AEF6DF6-FFCB-4B3C-AD9C-EBEDB9751436}" type="presParOf" srcId="{C746640E-F529-462C-BA77-53D096E71B48}" destId="{C641B58A-0E7C-4632-8324-E924753B6C1E}" srcOrd="0" destOrd="0" presId="urn:microsoft.com/office/officeart/2018/2/layout/IconVerticalSolidList"/>
    <dgm:cxn modelId="{896267A2-755F-48DD-B507-E90B3B970BE6}" type="presParOf" srcId="{C641B58A-0E7C-4632-8324-E924753B6C1E}" destId="{353A893F-36BE-4A56-8B32-AE462857E9EB}" srcOrd="0" destOrd="0" presId="urn:microsoft.com/office/officeart/2018/2/layout/IconVerticalSolidList"/>
    <dgm:cxn modelId="{E5116139-804B-4372-9708-393F36A530A5}" type="presParOf" srcId="{C641B58A-0E7C-4632-8324-E924753B6C1E}" destId="{6FBF7C05-AF59-4B92-AAA6-3B48A81E419F}" srcOrd="1" destOrd="0" presId="urn:microsoft.com/office/officeart/2018/2/layout/IconVerticalSolidList"/>
    <dgm:cxn modelId="{0861CDA5-1CAC-4F35-9228-08E31554D84C}" type="presParOf" srcId="{C641B58A-0E7C-4632-8324-E924753B6C1E}" destId="{415374A1-48BF-4A7C-8378-F7F5560633AE}" srcOrd="2" destOrd="0" presId="urn:microsoft.com/office/officeart/2018/2/layout/IconVerticalSolidList"/>
    <dgm:cxn modelId="{630D5757-C86D-4DE7-AF34-7A5BED078EB9}" type="presParOf" srcId="{C641B58A-0E7C-4632-8324-E924753B6C1E}" destId="{5A3BCD64-209E-4BD9-A8A1-D6258B107963}" srcOrd="3" destOrd="0" presId="urn:microsoft.com/office/officeart/2018/2/layout/IconVerticalSolidList"/>
    <dgm:cxn modelId="{A353F8D5-8507-430B-A252-3F0D2A13C7D0}" type="presParOf" srcId="{C746640E-F529-462C-BA77-53D096E71B48}" destId="{8281D77B-1170-414D-8FE6-A143F206B26A}" srcOrd="1" destOrd="0" presId="urn:microsoft.com/office/officeart/2018/2/layout/IconVerticalSolidList"/>
    <dgm:cxn modelId="{56753C84-173F-41D0-8744-845DB0DDF612}" type="presParOf" srcId="{C746640E-F529-462C-BA77-53D096E71B48}" destId="{CD432C31-000E-4FEE-9B8E-1906D0742F6A}" srcOrd="2" destOrd="0" presId="urn:microsoft.com/office/officeart/2018/2/layout/IconVerticalSolidList"/>
    <dgm:cxn modelId="{1DE28ABA-31A4-43AE-AC9A-9FB5ED2CE9A5}" type="presParOf" srcId="{CD432C31-000E-4FEE-9B8E-1906D0742F6A}" destId="{906D0A9B-8B96-4213-B1F4-7129CD9FF8D4}" srcOrd="0" destOrd="0" presId="urn:microsoft.com/office/officeart/2018/2/layout/IconVerticalSolidList"/>
    <dgm:cxn modelId="{C6162D22-ADDA-41FB-9419-1042723BEE63}" type="presParOf" srcId="{CD432C31-000E-4FEE-9B8E-1906D0742F6A}" destId="{37DA8081-809E-47CB-A888-2D878262C3C0}" srcOrd="1" destOrd="0" presId="urn:microsoft.com/office/officeart/2018/2/layout/IconVerticalSolidList"/>
    <dgm:cxn modelId="{C39FD63F-B9FB-4C3F-A116-26B5AFB59110}" type="presParOf" srcId="{CD432C31-000E-4FEE-9B8E-1906D0742F6A}" destId="{CBADE19C-F248-4CBC-9F6D-921C3B1688B3}" srcOrd="2" destOrd="0" presId="urn:microsoft.com/office/officeart/2018/2/layout/IconVerticalSolidList"/>
    <dgm:cxn modelId="{20085119-994D-45E5-AA37-EEAAD6458C1D}" type="presParOf" srcId="{CD432C31-000E-4FEE-9B8E-1906D0742F6A}" destId="{D886E707-6EBC-41A1-A818-BA1F3549ED33}" srcOrd="3" destOrd="0" presId="urn:microsoft.com/office/officeart/2018/2/layout/IconVerticalSolidList"/>
    <dgm:cxn modelId="{93B6A283-4C00-4E7E-B506-3B26FBEE3481}" type="presParOf" srcId="{C746640E-F529-462C-BA77-53D096E71B48}" destId="{BA5CDEB3-D7A9-4A06-B9A8-F22581656C0C}" srcOrd="3" destOrd="0" presId="urn:microsoft.com/office/officeart/2018/2/layout/IconVerticalSolidList"/>
    <dgm:cxn modelId="{4F6B7475-D204-4B7D-9C0C-F754CE671C45}" type="presParOf" srcId="{C746640E-F529-462C-BA77-53D096E71B48}" destId="{1374D6E1-BB8C-4A94-BD91-C0322B0F6627}" srcOrd="4" destOrd="0" presId="urn:microsoft.com/office/officeart/2018/2/layout/IconVerticalSolidList"/>
    <dgm:cxn modelId="{D44FFC66-8FD1-4525-B93C-5AF2BA765578}" type="presParOf" srcId="{1374D6E1-BB8C-4A94-BD91-C0322B0F6627}" destId="{7ED4574E-E660-48A7-8976-6659C3284096}" srcOrd="0" destOrd="0" presId="urn:microsoft.com/office/officeart/2018/2/layout/IconVerticalSolidList"/>
    <dgm:cxn modelId="{429543B9-3423-49BA-BB11-81C300C35F60}" type="presParOf" srcId="{1374D6E1-BB8C-4A94-BD91-C0322B0F6627}" destId="{9BFDC75C-2612-4F1C-89B8-FC796D44FA31}" srcOrd="1" destOrd="0" presId="urn:microsoft.com/office/officeart/2018/2/layout/IconVerticalSolidList"/>
    <dgm:cxn modelId="{EDA77037-6F33-4102-B820-4B686D19B8C6}" type="presParOf" srcId="{1374D6E1-BB8C-4A94-BD91-C0322B0F6627}" destId="{BF058FFE-4CFA-45B8-84E0-DB02C51B96BD}" srcOrd="2" destOrd="0" presId="urn:microsoft.com/office/officeart/2018/2/layout/IconVerticalSolidList"/>
    <dgm:cxn modelId="{482A908F-3E5A-494F-904A-82687D239756}" type="presParOf" srcId="{1374D6E1-BB8C-4A94-BD91-C0322B0F6627}" destId="{DBDC7400-C01C-4AD2-BFD9-553F1C06A7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A893F-36BE-4A56-8B32-AE462857E9EB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F7C05-AF59-4B92-AAA6-3B48A81E419F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BCD64-209E-4BD9-A8A1-D6258B10796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Code Optimization</a:t>
          </a:r>
        </a:p>
      </dsp:txBody>
      <dsp:txXfrm>
        <a:off x="1941716" y="718"/>
        <a:ext cx="4571887" cy="1681139"/>
      </dsp:txXfrm>
    </dsp:sp>
    <dsp:sp modelId="{906D0A9B-8B96-4213-B1F4-7129CD9FF8D4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A8081-809E-47CB-A888-2D878262C3C0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6E707-6EBC-41A1-A818-BA1F3549ED33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Real Database</a:t>
          </a:r>
        </a:p>
      </dsp:txBody>
      <dsp:txXfrm>
        <a:off x="1941716" y="2102143"/>
        <a:ext cx="4571887" cy="1681139"/>
      </dsp:txXfrm>
    </dsp:sp>
    <dsp:sp modelId="{7ED4574E-E660-48A7-8976-6659C328409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DC75C-2612-4F1C-89B8-FC796D44FA3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C7400-C01C-4AD2-BFD9-553F1C06A785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Make our team bigger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CBC3-3B33-4FD0-96E3-6280B8034DC6}" type="datetimeFigureOut">
              <a:rPr lang="bg-BG" smtClean="0"/>
              <a:t>6.5.2020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DA7B-C63D-4C9A-9F95-CC7BF241E45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640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CBC3-3B33-4FD0-96E3-6280B8034DC6}" type="datetimeFigureOut">
              <a:rPr lang="bg-BG" smtClean="0"/>
              <a:t>6.5.2020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DA7B-C63D-4C9A-9F95-CC7BF241E45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573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CBC3-3B33-4FD0-96E3-6280B8034DC6}" type="datetimeFigureOut">
              <a:rPr lang="bg-BG" smtClean="0"/>
              <a:t>6.5.2020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DA7B-C63D-4C9A-9F95-CC7BF241E45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6633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CBC3-3B33-4FD0-96E3-6280B8034DC6}" type="datetimeFigureOut">
              <a:rPr lang="bg-BG" smtClean="0"/>
              <a:t>6.5.2020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DA7B-C63D-4C9A-9F95-CC7BF241E45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136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CBC3-3B33-4FD0-96E3-6280B8034DC6}" type="datetimeFigureOut">
              <a:rPr lang="bg-BG" smtClean="0"/>
              <a:t>6.5.2020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DA7B-C63D-4C9A-9F95-CC7BF241E45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095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CBC3-3B33-4FD0-96E3-6280B8034DC6}" type="datetimeFigureOut">
              <a:rPr lang="bg-BG" smtClean="0"/>
              <a:t>6.5.2020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DA7B-C63D-4C9A-9F95-CC7BF241E45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27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CBC3-3B33-4FD0-96E3-6280B8034DC6}" type="datetimeFigureOut">
              <a:rPr lang="bg-BG" smtClean="0"/>
              <a:t>6.5.2020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DA7B-C63D-4C9A-9F95-CC7BF241E45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574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CBC3-3B33-4FD0-96E3-6280B8034DC6}" type="datetimeFigureOut">
              <a:rPr lang="bg-BG" smtClean="0"/>
              <a:t>6.5.2020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DA7B-C63D-4C9A-9F95-CC7BF241E45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543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CBC3-3B33-4FD0-96E3-6280B8034DC6}" type="datetimeFigureOut">
              <a:rPr lang="bg-BG" smtClean="0"/>
              <a:t>6.5.2020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DA7B-C63D-4C9A-9F95-CC7BF241E45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662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CBC3-3B33-4FD0-96E3-6280B8034DC6}" type="datetimeFigureOut">
              <a:rPr lang="bg-BG" smtClean="0"/>
              <a:t>6.5.2020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DA7B-C63D-4C9A-9F95-CC7BF241E45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218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CBC3-3B33-4FD0-96E3-6280B8034DC6}" type="datetimeFigureOut">
              <a:rPr lang="bg-BG" smtClean="0"/>
              <a:t>6.5.2020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DA7B-C63D-4C9A-9F95-CC7BF241E45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697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ACBC3-3B33-4FD0-96E3-6280B8034DC6}" type="datetimeFigureOut">
              <a:rPr lang="bg-BG" smtClean="0"/>
              <a:t>6.5.2020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EDA7B-C63D-4C9A-9F95-CC7BF241E45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341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00946"/>
          </a:xfrm>
        </p:spPr>
        <p:txBody>
          <a:bodyPr/>
          <a:lstStyle/>
          <a:p>
            <a:r>
              <a:rPr lang="en-US" dirty="0" err="1"/>
              <a:t>DigiBitak</a:t>
            </a:r>
            <a:endParaRPr lang="bg-BG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94220"/>
            <a:ext cx="9144000" cy="1655762"/>
          </a:xfrm>
        </p:spPr>
        <p:txBody>
          <a:bodyPr/>
          <a:lstStyle/>
          <a:p>
            <a:r>
              <a:rPr lang="en-US" dirty="0"/>
              <a:t>E-commerce program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6912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7">
            <a:extLst>
              <a:ext uri="{FF2B5EF4-FFF2-40B4-BE49-F238E27FC236}">
                <a16:creationId xmlns:a16="http://schemas.microsoft.com/office/drawing/2014/main" id="{B1A4CC90-E81A-4B03-8C94-6821E5FDE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A25C6B60-D806-4423-822C-C0771689E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59" r="-1" b="3239"/>
          <a:stretch/>
        </p:blipFill>
        <p:spPr>
          <a:xfrm>
            <a:off x="-3048" y="10"/>
            <a:ext cx="12192000" cy="6857990"/>
          </a:xfrm>
          <a:prstGeom prst="rect">
            <a:avLst/>
          </a:prstGeom>
        </p:spPr>
      </p:pic>
      <p:sp>
        <p:nvSpPr>
          <p:cNvPr id="46" name="Freeform 6">
            <a:extLst>
              <a:ext uri="{FF2B5EF4-FFF2-40B4-BE49-F238E27FC236}">
                <a16:creationId xmlns:a16="http://schemas.microsoft.com/office/drawing/2014/main" id="{38CD23D4-26BA-4E59-A55A-81578AFA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6F059731-63E0-422B-B3AA-680FC080E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7">
            <a:extLst>
              <a:ext uri="{FF2B5EF4-FFF2-40B4-BE49-F238E27FC236}">
                <a16:creationId xmlns:a16="http://schemas.microsoft.com/office/drawing/2014/main" id="{D1A706C7-360D-4E89-98E4-289C5332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8">
            <a:extLst>
              <a:ext uri="{FF2B5EF4-FFF2-40B4-BE49-F238E27FC236}">
                <a16:creationId xmlns:a16="http://schemas.microsoft.com/office/drawing/2014/main" id="{6BA198B2-A78E-4D9C-A9E4-B0ED42B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879" y="914875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What is E-Commerce</a:t>
            </a:r>
            <a:endParaRPr lang="bg-BG" sz="360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0363" y="2324488"/>
            <a:ext cx="3200451" cy="298592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solidFill>
                  <a:srgbClr val="FEFFFF"/>
                </a:solidFill>
                <a:ea typeface="+mn-lt"/>
                <a:cs typeface="+mn-lt"/>
              </a:rPr>
              <a:t>E-Commerce refers the use of internet and other online services to be engaged in buying and selling of digital and non-digital products and services which require digital transportation or physical transportation.</a:t>
            </a:r>
            <a:r>
              <a:rPr lang="en-US" sz="1600" dirty="0">
                <a:solidFill>
                  <a:srgbClr val="FEFFFF"/>
                </a:solidFill>
              </a:rPr>
              <a:t> </a:t>
            </a:r>
            <a:endParaRPr lang="en-US" sz="1600" dirty="0">
              <a:solidFill>
                <a:srgbClr val="FEFFFF"/>
              </a:solidFill>
              <a:cs typeface="Calibri"/>
            </a:endParaRPr>
          </a:p>
          <a:p>
            <a:endParaRPr lang="en-US" sz="1400" dirty="0">
              <a:solidFill>
                <a:srgbClr val="FEFFFF"/>
              </a:solidFill>
              <a:cs typeface="Calibri"/>
            </a:endParaRPr>
          </a:p>
          <a:p>
            <a:r>
              <a:rPr lang="en-US" sz="1600" dirty="0">
                <a:solidFill>
                  <a:srgbClr val="FEFFFF"/>
                </a:solidFill>
                <a:cs typeface="Calibri"/>
              </a:rPr>
              <a:t>Examples for </a:t>
            </a:r>
            <a:r>
              <a:rPr lang="en-US" sz="1600" dirty="0">
                <a:solidFill>
                  <a:srgbClr val="FEFFFF"/>
                </a:solidFill>
                <a:ea typeface="+mn-lt"/>
                <a:cs typeface="+mn-lt"/>
              </a:rPr>
              <a:t>E-Commerce are: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EFFFF"/>
                </a:solidFill>
                <a:ea typeface="+mn-lt"/>
                <a:cs typeface="+mn-lt"/>
              </a:rPr>
              <a:t>1. eBay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EFFFF"/>
                </a:solidFill>
                <a:ea typeface="+mn-lt"/>
                <a:cs typeface="+mn-lt"/>
              </a:rPr>
              <a:t>2. Amazon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EFFFF"/>
                </a:solidFill>
                <a:ea typeface="+mn-lt"/>
                <a:cs typeface="+mn-lt"/>
              </a:rPr>
              <a:t>3. OLX</a:t>
            </a:r>
          </a:p>
        </p:txBody>
      </p:sp>
    </p:spTree>
    <p:extLst>
      <p:ext uri="{BB962C8B-B14F-4D97-AF65-F5344CB8AC3E}">
        <p14:creationId xmlns:p14="http://schemas.microsoft.com/office/powerpoint/2010/main" val="269338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9ADFDB42-E47B-4DBB-8CAF-AD75C02B66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3772" r="22384" b="-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217BA6-B69C-49F2-9EE8-FCBA85E9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cs typeface="Calibri Light"/>
              </a:rPr>
              <a:t>About the project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842D4D-0209-4282-96E2-6EA8D2385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Our project is a C++ program which aims to help people sell or buy goods and services online.</a:t>
            </a:r>
          </a:p>
          <a:p>
            <a:endParaRPr lang="en-US" sz="2000" dirty="0">
              <a:solidFill>
                <a:srgbClr val="000000"/>
              </a:solidFill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There are many functions in the program which can help users to find customers and offers easy and fast. </a:t>
            </a:r>
          </a:p>
        </p:txBody>
      </p:sp>
    </p:spTree>
    <p:extLst>
      <p:ext uri="{BB962C8B-B14F-4D97-AF65-F5344CB8AC3E}">
        <p14:creationId xmlns:p14="http://schemas.microsoft.com/office/powerpoint/2010/main" val="114193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E09615D-24FD-4086-87D4-3BC6FF438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CD1987F-8813-4F4A-BE57-BB00FB4F0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247321-711E-40D3-B959-1C44300F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267" y="802955"/>
            <a:ext cx="4333814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cs typeface="Calibri Light"/>
              </a:rPr>
              <a:t>About the code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0" name="Freeform 67">
            <a:extLst>
              <a:ext uri="{FF2B5EF4-FFF2-40B4-BE49-F238E27FC236}">
                <a16:creationId xmlns:a16="http://schemas.microsoft.com/office/drawing/2014/main" id="{68C00EAE-4816-44D0-8DA9-3F070179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53036"/>
            <a:ext cx="3242130" cy="270496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5391212-5277-4C05-9E96-E724C961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971" y="2816635"/>
            <a:ext cx="2865340" cy="286534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65">
            <a:extLst>
              <a:ext uri="{FF2B5EF4-FFF2-40B4-BE49-F238E27FC236}">
                <a16:creationId xmlns:a16="http://schemas.microsoft.com/office/drawing/2014/main" id="{0B331F10-0144-4133-AB48-EDEFB3546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402D7345-0E5D-4915-9A88-F8A9AEB0F9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0191" r="6" b="7208"/>
          <a:stretch/>
        </p:blipFill>
        <p:spPr>
          <a:xfrm>
            <a:off x="20" y="4310923"/>
            <a:ext cx="3083422" cy="2547077"/>
          </a:xfrm>
          <a:custGeom>
            <a:avLst/>
            <a:gdLst/>
            <a:ahLst/>
            <a:cxnLst/>
            <a:rect l="l" t="t" r="r" b="b"/>
            <a:pathLst>
              <a:path w="3083442" h="2547077">
                <a:moveTo>
                  <a:pt x="1464476" y="0"/>
                </a:moveTo>
                <a:cubicBezTo>
                  <a:pt x="2358607" y="0"/>
                  <a:pt x="3083442" y="724836"/>
                  <a:pt x="3083442" y="1618966"/>
                </a:cubicBezTo>
                <a:cubicBezTo>
                  <a:pt x="3083442" y="1954265"/>
                  <a:pt x="2981512" y="2265757"/>
                  <a:pt x="2806948" y="2524145"/>
                </a:cubicBezTo>
                <a:lnTo>
                  <a:pt x="2789800" y="2547077"/>
                </a:lnTo>
                <a:lnTo>
                  <a:pt x="139152" y="2547077"/>
                </a:lnTo>
                <a:lnTo>
                  <a:pt x="122004" y="2524145"/>
                </a:lnTo>
                <a:cubicBezTo>
                  <a:pt x="92910" y="2481081"/>
                  <a:pt x="65834" y="2436541"/>
                  <a:pt x="40911" y="2390661"/>
                </a:cubicBezTo>
                <a:lnTo>
                  <a:pt x="0" y="2305737"/>
                </a:lnTo>
                <a:lnTo>
                  <a:pt x="0" y="932195"/>
                </a:lnTo>
                <a:lnTo>
                  <a:pt x="40911" y="847271"/>
                </a:lnTo>
                <a:cubicBezTo>
                  <a:pt x="315065" y="342598"/>
                  <a:pt x="849762" y="0"/>
                  <a:pt x="1464476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8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BDFE6BBC-F9A0-4F56-ABEC-066AE581AD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327" r="-2" b="-2"/>
          <a:stretch/>
        </p:blipFill>
        <p:spPr>
          <a:xfrm>
            <a:off x="3532736" y="2984162"/>
            <a:ext cx="2555402" cy="2555402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6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339E61F-D0FA-4691-8F08-4FCBD44D90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t="12517" r="2" b="12529"/>
          <a:stretch/>
        </p:blipFill>
        <p:spPr>
          <a:xfrm>
            <a:off x="1" y="-1"/>
            <a:ext cx="3943111" cy="3318096"/>
          </a:xfrm>
          <a:custGeom>
            <a:avLst/>
            <a:gdLst/>
            <a:ahLst/>
            <a:cxnLst/>
            <a:rect l="l" t="t" r="r" b="b"/>
            <a:pathLst>
              <a:path w="3943111" h="3318096">
                <a:moveTo>
                  <a:pt x="73119" y="0"/>
                </a:moveTo>
                <a:lnTo>
                  <a:pt x="3572026" y="0"/>
                </a:lnTo>
                <a:lnTo>
                  <a:pt x="3580957" y="11944"/>
                </a:lnTo>
                <a:cubicBezTo>
                  <a:pt x="3809602" y="350384"/>
                  <a:pt x="3943111" y="758379"/>
                  <a:pt x="3943111" y="1197557"/>
                </a:cubicBezTo>
                <a:cubicBezTo>
                  <a:pt x="3943111" y="2368699"/>
                  <a:pt x="2993714" y="3318096"/>
                  <a:pt x="1822572" y="3318096"/>
                </a:cubicBezTo>
                <a:cubicBezTo>
                  <a:pt x="1090609" y="3318096"/>
                  <a:pt x="445264" y="2947238"/>
                  <a:pt x="64188" y="2383171"/>
                </a:cubicBezTo>
                <a:lnTo>
                  <a:pt x="0" y="2277515"/>
                </a:lnTo>
                <a:lnTo>
                  <a:pt x="0" y="117600"/>
                </a:lnTo>
                <a:lnTo>
                  <a:pt x="64188" y="11944"/>
                </a:ln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DF0E4-F282-40DA-8C26-3E41FD214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83" y="2421682"/>
            <a:ext cx="4534207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Our program is written on C++. The IDE which we use is Visual Studio 2019 </a:t>
            </a:r>
          </a:p>
          <a:p>
            <a:endParaRPr lang="en-US" sz="2000" dirty="0">
              <a:solidFill>
                <a:srgbClr val="000000"/>
              </a:solidFill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For communication we used Microsoft Teams. We also used it for communication with our mentor.</a:t>
            </a:r>
          </a:p>
        </p:txBody>
      </p:sp>
    </p:spTree>
    <p:extLst>
      <p:ext uri="{BB962C8B-B14F-4D97-AF65-F5344CB8AC3E}">
        <p14:creationId xmlns:p14="http://schemas.microsoft.com/office/powerpoint/2010/main" val="372114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B4EF-216E-42B4-AD7E-7301B237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3" y="303441"/>
            <a:ext cx="11857748" cy="623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94093" y="460753"/>
            <a:ext cx="14380186" cy="59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7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26AA-C9CB-4499-BBD2-04F0D67F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F7273D-E4F6-4329-AA98-F642DA7CFF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3179" y="687343"/>
            <a:ext cx="4973287" cy="220645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D8FF46-DBB0-4652-9F68-DF636D3799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63936" y="3601561"/>
            <a:ext cx="4997614" cy="3209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4F4CB5-551F-4D72-A782-87E0E53AE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274" y="902243"/>
            <a:ext cx="5550526" cy="216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07C9FD-4493-4810-8669-165D41FAE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505" y="3406759"/>
            <a:ext cx="4973287" cy="220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0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26AA-C9CB-4499-BBD2-04F0D67F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6314416-48CC-4B01-9D10-9CE25C5759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6155" y="576973"/>
            <a:ext cx="5416701" cy="222742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8F871C4-EE34-4267-9A17-E2D4C175A2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4ABF73-AD53-4AC2-91F7-6A869CF49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971" y="1726322"/>
            <a:ext cx="5794057" cy="20224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6A82C9-2657-4ABE-9DBE-A3EC75DFB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210" y="4094173"/>
            <a:ext cx="5354908" cy="218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ADE36-5F6D-45A2-B61F-C77463B1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Future Ideas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C4691E4-E566-4CD0-9636-BC4EB9E0D9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58980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6850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E7617B-2DAE-4F7F-847D-6A417467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attention! </a:t>
            </a:r>
          </a:p>
        </p:txBody>
      </p:sp>
    </p:spTree>
    <p:extLst>
      <p:ext uri="{BB962C8B-B14F-4D97-AF65-F5344CB8AC3E}">
        <p14:creationId xmlns:p14="http://schemas.microsoft.com/office/powerpoint/2010/main" val="176742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144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DigiBitak</vt:lpstr>
      <vt:lpstr>What is E-Commerce</vt:lpstr>
      <vt:lpstr>About the project</vt:lpstr>
      <vt:lpstr>About the code</vt:lpstr>
      <vt:lpstr>PowerPoint Presentation</vt:lpstr>
      <vt:lpstr>PowerPoint Presentation</vt:lpstr>
      <vt:lpstr>PowerPoint Presentation</vt:lpstr>
      <vt:lpstr>Future Ideas</vt:lpstr>
      <vt:lpstr>Thank you for your attention!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Traders</dc:title>
  <dc:creator>Lenovo</dc:creator>
  <cp:lastModifiedBy>Илиян Димитров Илиев</cp:lastModifiedBy>
  <cp:revision>213</cp:revision>
  <dcterms:created xsi:type="dcterms:W3CDTF">2020-05-01T07:41:32Z</dcterms:created>
  <dcterms:modified xsi:type="dcterms:W3CDTF">2020-05-06T07:53:01Z</dcterms:modified>
</cp:coreProperties>
</file>