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内核网络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                 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----</a:t>
            </a:r>
            <a:r>
              <a:rPr lang="zh-CN" altLang="en-US" dirty="0" smtClean="0">
                <a:solidFill>
                  <a:srgbClr val="FF0000"/>
                </a:solidFill>
              </a:rPr>
              <a:t>帧的接收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76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netif_receive_skb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如果有抓包程序需要</a:t>
            </a:r>
            <a:r>
              <a:rPr lang="en-US" altLang="zh-CN" dirty="0" err="1"/>
              <a:t>skb</a:t>
            </a:r>
            <a:r>
              <a:rPr lang="zh-CN" altLang="en-US" dirty="0"/>
              <a:t>，将</a:t>
            </a:r>
            <a:r>
              <a:rPr lang="en-US" altLang="zh-CN" dirty="0" err="1"/>
              <a:t>skb</a:t>
            </a:r>
            <a:r>
              <a:rPr lang="zh-CN" altLang="en-US" dirty="0"/>
              <a:t>复制给</a:t>
            </a:r>
            <a:r>
              <a:rPr lang="zh-CN" altLang="en-US" dirty="0" smtClean="0"/>
              <a:t>它们</a:t>
            </a:r>
            <a:endParaRPr lang="en-US" altLang="zh-CN" dirty="0" smtClean="0"/>
          </a:p>
          <a:p>
            <a:r>
              <a:rPr lang="zh-CN" altLang="en-US" dirty="0" smtClean="0"/>
              <a:t>将帧传给</a:t>
            </a:r>
            <a:r>
              <a:rPr lang="zh-CN" altLang="en-US" dirty="0" smtClean="0">
                <a:solidFill>
                  <a:srgbClr val="FF0000"/>
                </a:solidFill>
              </a:rPr>
              <a:t>网桥</a:t>
            </a:r>
            <a:r>
              <a:rPr lang="en-US" altLang="zh-CN" dirty="0" smtClean="0">
                <a:solidFill>
                  <a:srgbClr val="FF0000"/>
                </a:solidFill>
              </a:rPr>
              <a:t>Bridge</a:t>
            </a:r>
            <a:r>
              <a:rPr lang="en-US" altLang="zh-CN" dirty="0" smtClean="0"/>
              <a:t>… </a:t>
            </a:r>
          </a:p>
          <a:p>
            <a:r>
              <a:rPr lang="zh-CN" altLang="en-US" dirty="0" smtClean="0"/>
              <a:t>将帧交给网络层，如</a:t>
            </a:r>
            <a:r>
              <a:rPr lang="en-US" altLang="zh-CN" dirty="0" smtClean="0"/>
              <a:t>IP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ARP</a:t>
            </a:r>
            <a:r>
              <a:rPr lang="zh-CN" altLang="en-US" dirty="0" smtClean="0"/>
              <a:t>等协议栈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229200"/>
            <a:ext cx="6264696" cy="148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2" y="3305595"/>
            <a:ext cx="5184576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782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内核网桥</a:t>
            </a:r>
            <a:r>
              <a:rPr lang="en-US" altLang="zh-CN" dirty="0" smtClean="0"/>
              <a:t>Bridge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L2</a:t>
            </a:r>
            <a:r>
              <a:rPr lang="zh-CN" altLang="en-US" dirty="0" smtClean="0"/>
              <a:t>层设备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可以按帧</a:t>
            </a:r>
            <a:r>
              <a:rPr lang="zh-CN" altLang="en-US" dirty="0" smtClean="0">
                <a:solidFill>
                  <a:srgbClr val="FF0000"/>
                </a:solidFill>
              </a:rPr>
              <a:t>复制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/>
              <a:t>也</a:t>
            </a:r>
            <a:r>
              <a:rPr lang="zh-CN" altLang="en-US" dirty="0" smtClean="0"/>
              <a:t>称作“交换机”</a:t>
            </a:r>
            <a:endParaRPr lang="en-US" altLang="zh-CN" dirty="0" smtClean="0"/>
          </a:p>
          <a:p>
            <a:pPr lvl="1"/>
            <a:r>
              <a:rPr lang="zh-CN" altLang="en-US" dirty="0"/>
              <a:t>其中一个网口收到的报文会被</a:t>
            </a:r>
            <a:r>
              <a:rPr lang="zh-CN" altLang="en-US" dirty="0">
                <a:solidFill>
                  <a:srgbClr val="FF0000"/>
                </a:solidFill>
              </a:rPr>
              <a:t>复制</a:t>
            </a:r>
            <a:r>
              <a:rPr lang="zh-CN" altLang="en-US" dirty="0"/>
              <a:t>给其他网口并发送出去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365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 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主机</a:t>
            </a:r>
            <a:r>
              <a:rPr lang="en-US" altLang="zh-CN" dirty="0"/>
              <a:t>A</a:t>
            </a:r>
            <a:r>
              <a:rPr lang="zh-CN" altLang="en-US" dirty="0"/>
              <a:t>发送的报文被送到交换机</a:t>
            </a:r>
            <a:r>
              <a:rPr lang="en-US" altLang="zh-CN" dirty="0"/>
              <a:t>S1</a:t>
            </a:r>
            <a:r>
              <a:rPr lang="zh-CN" altLang="en-US" dirty="0"/>
              <a:t>的</a:t>
            </a:r>
            <a:r>
              <a:rPr lang="en-US" altLang="zh-CN" dirty="0"/>
              <a:t>eth0</a:t>
            </a:r>
            <a:r>
              <a:rPr lang="zh-CN" altLang="en-US" dirty="0"/>
              <a:t>口，由于</a:t>
            </a:r>
            <a:r>
              <a:rPr lang="en-US" altLang="zh-CN" dirty="0"/>
              <a:t>eth0</a:t>
            </a:r>
            <a:r>
              <a:rPr lang="zh-CN" altLang="en-US" dirty="0"/>
              <a:t>与</a:t>
            </a:r>
            <a:r>
              <a:rPr lang="en-US" altLang="zh-CN" dirty="0"/>
              <a:t>eth1</a:t>
            </a:r>
            <a:r>
              <a:rPr lang="zh-CN" altLang="en-US" dirty="0"/>
              <a:t>、</a:t>
            </a:r>
            <a:r>
              <a:rPr lang="en-US" altLang="zh-CN" dirty="0"/>
              <a:t>eth2</a:t>
            </a:r>
            <a:r>
              <a:rPr lang="zh-CN" altLang="en-US" dirty="0"/>
              <a:t>桥接在一起，故而报文被复制到</a:t>
            </a:r>
            <a:r>
              <a:rPr lang="en-US" altLang="zh-CN" dirty="0"/>
              <a:t>eth1</a:t>
            </a:r>
            <a:r>
              <a:rPr lang="zh-CN" altLang="en-US" dirty="0"/>
              <a:t>和</a:t>
            </a:r>
            <a:r>
              <a:rPr lang="en-US" altLang="zh-CN" dirty="0"/>
              <a:t>eth2</a:t>
            </a:r>
            <a:r>
              <a:rPr lang="zh-CN" altLang="en-US" dirty="0"/>
              <a:t>，并且发送出去，然后被主机</a:t>
            </a:r>
            <a:r>
              <a:rPr lang="en-US" altLang="zh-CN" dirty="0"/>
              <a:t>B</a:t>
            </a:r>
            <a:r>
              <a:rPr lang="zh-CN" altLang="en-US" dirty="0"/>
              <a:t>和交换机</a:t>
            </a:r>
            <a:r>
              <a:rPr lang="en-US" altLang="zh-CN" dirty="0"/>
              <a:t>S2</a:t>
            </a:r>
            <a:r>
              <a:rPr lang="zh-CN" altLang="en-US" dirty="0"/>
              <a:t>接收到。而</a:t>
            </a:r>
            <a:r>
              <a:rPr lang="en-US" altLang="zh-CN" dirty="0"/>
              <a:t>S2</a:t>
            </a:r>
            <a:r>
              <a:rPr lang="zh-CN" altLang="en-US" dirty="0"/>
              <a:t>又会将报文转发给主机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21088"/>
            <a:ext cx="62960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18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内核网桥实现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当用户层使用</a:t>
            </a:r>
            <a:r>
              <a:rPr lang="en-US" altLang="zh-CN" dirty="0" err="1">
                <a:solidFill>
                  <a:srgbClr val="FF0000"/>
                </a:solidFill>
              </a:rPr>
              <a:t>brctl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</a:rPr>
              <a:t>addbr</a:t>
            </a:r>
            <a:r>
              <a:rPr lang="en-US" altLang="zh-CN" dirty="0" smtClean="0"/>
              <a:t> </a:t>
            </a:r>
            <a:r>
              <a:rPr lang="en-US" altLang="zh-CN" dirty="0"/>
              <a:t>....</a:t>
            </a:r>
            <a:r>
              <a:rPr lang="zh-CN" altLang="en-US" dirty="0"/>
              <a:t>创建</a:t>
            </a:r>
            <a:r>
              <a:rPr lang="zh-CN" altLang="en-US" dirty="0" smtClean="0"/>
              <a:t>网桥时</a:t>
            </a:r>
            <a:endParaRPr lang="en-US" altLang="zh-CN" dirty="0" smtClean="0"/>
          </a:p>
          <a:p>
            <a:pPr lvl="1"/>
            <a:r>
              <a:rPr lang="zh-CN" altLang="en-US" dirty="0"/>
              <a:t>内核执行函数</a:t>
            </a:r>
            <a:r>
              <a:rPr lang="en-US" altLang="zh-CN" dirty="0" err="1"/>
              <a:t>br_add_bridge</a:t>
            </a:r>
            <a:r>
              <a:rPr lang="zh-CN" altLang="en-US" dirty="0"/>
              <a:t>（）</a:t>
            </a:r>
            <a:endParaRPr lang="en-US" altLang="zh-CN" dirty="0"/>
          </a:p>
          <a:p>
            <a:pPr lvl="1"/>
            <a:r>
              <a:rPr lang="zh-CN" altLang="en-US" dirty="0"/>
              <a:t>对该注册的网桥进行操作时，设置处理函数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4176464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86" y="4192736"/>
            <a:ext cx="5610597" cy="239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3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内核网桥实现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192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以网卡设备为例，对应接口为</a:t>
            </a:r>
            <a:r>
              <a:rPr lang="en-US" altLang="zh-CN" dirty="0" smtClean="0"/>
              <a:t>eth0</a:t>
            </a:r>
          </a:p>
          <a:p>
            <a:pPr lvl="2"/>
            <a:r>
              <a:rPr lang="zh-CN" altLang="en-US" dirty="0" smtClean="0"/>
              <a:t>在用户层使用</a:t>
            </a:r>
            <a:r>
              <a:rPr lang="en-US" altLang="zh-CN" dirty="0" err="1" smtClean="0"/>
              <a:t>brctl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addif</a:t>
            </a:r>
            <a:r>
              <a:rPr lang="en-US" altLang="zh-CN" dirty="0" smtClean="0"/>
              <a:t> </a:t>
            </a:r>
            <a:r>
              <a:rPr lang="zh-CN" altLang="en-US" dirty="0" smtClean="0"/>
              <a:t>命令将端口</a:t>
            </a:r>
            <a:r>
              <a:rPr lang="en-US" altLang="zh-CN" dirty="0" smtClean="0"/>
              <a:t>eth0</a:t>
            </a:r>
            <a:r>
              <a:rPr lang="zh-CN" altLang="en-US" dirty="0" smtClean="0"/>
              <a:t>桥接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内核会先判断</a:t>
            </a:r>
            <a:r>
              <a:rPr lang="en-US" altLang="zh-CN" dirty="0" smtClean="0"/>
              <a:t>eth0</a:t>
            </a:r>
            <a:r>
              <a:rPr lang="zh-CN" altLang="en-US" dirty="0" smtClean="0"/>
              <a:t>对应的网卡设备是否已被桥接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若未桥接，注册桥接处理函数</a:t>
            </a:r>
            <a:r>
              <a:rPr lang="en-US" altLang="zh-CN" dirty="0" err="1" smtClean="0">
                <a:solidFill>
                  <a:srgbClr val="FF0000"/>
                </a:solidFill>
              </a:rPr>
              <a:t>br_handle_frame</a:t>
            </a:r>
            <a:r>
              <a:rPr lang="zh-CN" altLang="en-US" dirty="0" smtClean="0"/>
              <a:t>（）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r>
              <a:rPr lang="zh-CN" altLang="en-US" dirty="0" smtClean="0"/>
              <a:t>将该网卡设备设置为已桥接</a:t>
            </a: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96952"/>
            <a:ext cx="46085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344" y="4365104"/>
            <a:ext cx="468052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093296"/>
            <a:ext cx="381642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内核网桥处理帧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在函数</a:t>
            </a:r>
            <a:r>
              <a:rPr lang="en-US" altLang="zh-CN" dirty="0"/>
              <a:t>__</a:t>
            </a:r>
            <a:r>
              <a:rPr lang="en-US" altLang="zh-CN" dirty="0" err="1" smtClean="0"/>
              <a:t>netif_receive_skb</a:t>
            </a:r>
            <a:r>
              <a:rPr lang="zh-CN" altLang="en-US" dirty="0" smtClean="0"/>
              <a:t>中处理桥接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就进入</a:t>
            </a:r>
            <a:r>
              <a:rPr lang="en-US" altLang="zh-CN" dirty="0" err="1" smtClean="0">
                <a:solidFill>
                  <a:srgbClr val="FF0000"/>
                </a:solidFill>
              </a:rPr>
              <a:t>br_handle_frame</a:t>
            </a:r>
            <a:r>
              <a:rPr lang="zh-CN" altLang="en-US" dirty="0" smtClean="0">
                <a:solidFill>
                  <a:srgbClr val="FF0000"/>
                </a:solidFill>
              </a:rPr>
              <a:t>（）</a:t>
            </a:r>
            <a:r>
              <a:rPr lang="zh-CN" altLang="en-US" dirty="0" smtClean="0"/>
              <a:t>进行桥接处理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64" y="2204864"/>
            <a:ext cx="3860959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51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 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以上主要是网卡设备收到数据包后，如何与内核</a:t>
            </a:r>
            <a:r>
              <a:rPr lang="zh-CN" altLang="en-US" dirty="0" smtClean="0"/>
              <a:t>交互，主要是进入</a:t>
            </a:r>
            <a:r>
              <a:rPr lang="zh-CN" altLang="en-US" dirty="0" smtClean="0">
                <a:solidFill>
                  <a:srgbClr val="FF0000"/>
                </a:solidFill>
              </a:rPr>
              <a:t>协议</a:t>
            </a:r>
            <a:r>
              <a:rPr lang="zh-CN" altLang="en-US" dirty="0" smtClean="0">
                <a:solidFill>
                  <a:srgbClr val="FF0000"/>
                </a:solidFill>
              </a:rPr>
              <a:t>栈前</a:t>
            </a:r>
            <a:r>
              <a:rPr lang="zh-CN" altLang="en-US" dirty="0" smtClean="0"/>
              <a:t>的过程</a:t>
            </a:r>
            <a:endParaRPr lang="en-US" altLang="zh-CN" dirty="0" smtClean="0"/>
          </a:p>
          <a:p>
            <a:r>
              <a:rPr lang="zh-CN" altLang="en-US" dirty="0" smtClean="0"/>
              <a:t>讲了网桥如何接收到数据包的，具体网桥如何处理未讲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68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接收到帧时通知驱动程序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设备与内核可以使用两种主要的技术来交换数据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轮询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内核不断检查设备是否有话要说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轻易浪费掉很多系统资源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有些情况下，轮询是最佳方法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中断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当特定事件发生时，设备驱动程序会代表内核指示设备产生硬件中断</a:t>
            </a:r>
            <a:endParaRPr lang="en-US" altLang="zh-CN" dirty="0" smtClean="0"/>
          </a:p>
          <a:p>
            <a:pPr lvl="2"/>
            <a:r>
              <a:rPr lang="zh-CN" altLang="en-US" dirty="0"/>
              <a:t>低</a:t>
            </a:r>
            <a:r>
              <a:rPr lang="zh-CN" altLang="en-US" dirty="0" smtClean="0"/>
              <a:t>流量负载下的最佳选择</a:t>
            </a:r>
            <a:endParaRPr lang="en-US" altLang="zh-CN" dirty="0" smtClean="0"/>
          </a:p>
          <a:p>
            <a:pPr lvl="2"/>
            <a:r>
              <a:rPr lang="zh-CN" altLang="en-US" dirty="0"/>
              <a:t>高</a:t>
            </a:r>
            <a:r>
              <a:rPr lang="zh-CN" altLang="en-US" dirty="0" smtClean="0"/>
              <a:t>流量负载下无法良好运行，浪费大量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时间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3671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 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上半部和下半部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上半</a:t>
            </a:r>
            <a:r>
              <a:rPr lang="zh-CN" altLang="en-US" dirty="0" smtClean="0">
                <a:solidFill>
                  <a:srgbClr val="FF0000"/>
                </a:solidFill>
              </a:rPr>
              <a:t>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即中断处理函数，</a:t>
            </a:r>
            <a:r>
              <a:rPr lang="zh-CN" altLang="en-US" dirty="0"/>
              <a:t>它能最快的响应中断，并且做一些必须在中断响应之后马上要做的</a:t>
            </a:r>
            <a:r>
              <a:rPr lang="zh-CN" altLang="en-US" dirty="0" smtClean="0"/>
              <a:t>事情，</a:t>
            </a:r>
            <a:r>
              <a:rPr lang="zh-CN" altLang="en-US" dirty="0"/>
              <a:t>而一些需要在中断处理函数后继续执行的操作，内核建议把它放在下半</a:t>
            </a:r>
            <a:r>
              <a:rPr lang="zh-CN" altLang="en-US" dirty="0" smtClean="0"/>
              <a:t>部推后执行。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下半部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软中断</a:t>
            </a:r>
            <a:endParaRPr lang="en-US" altLang="zh-CN" dirty="0" smtClean="0"/>
          </a:p>
          <a:p>
            <a:pPr lvl="3"/>
            <a:r>
              <a:rPr lang="zh-CN" altLang="en-US" dirty="0"/>
              <a:t>软中断是在编译时候静态分配的，要用软中断必须修改内核</a:t>
            </a:r>
            <a:r>
              <a:rPr lang="zh-CN" altLang="en-US" dirty="0" smtClean="0"/>
              <a:t>代码，不可阻塞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Tasklet</a:t>
            </a:r>
            <a:endParaRPr lang="en-US" altLang="zh-CN" dirty="0" smtClean="0"/>
          </a:p>
          <a:p>
            <a:pPr lvl="3"/>
            <a:r>
              <a:rPr lang="zh-CN" altLang="en-US" dirty="0"/>
              <a:t>利用软中断实现的下半部</a:t>
            </a:r>
            <a:r>
              <a:rPr lang="zh-CN" altLang="en-US" dirty="0" smtClean="0"/>
              <a:t>机制，更灵活，不可阻塞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工作队列</a:t>
            </a:r>
            <a:endParaRPr lang="en-US" altLang="zh-CN" dirty="0" smtClean="0"/>
          </a:p>
          <a:p>
            <a:pPr lvl="3"/>
            <a:r>
              <a:rPr lang="zh-CN" altLang="en-US" dirty="0"/>
              <a:t>内核</a:t>
            </a:r>
            <a:r>
              <a:rPr lang="zh-CN" altLang="en-US" dirty="0" smtClean="0"/>
              <a:t>线程</a:t>
            </a:r>
            <a:endParaRPr lang="en-US" altLang="zh-CN" dirty="0" smtClean="0"/>
          </a:p>
          <a:p>
            <a:pPr lvl="3"/>
            <a:r>
              <a:rPr lang="zh-CN" altLang="en-US" dirty="0"/>
              <a:t>可</a:t>
            </a:r>
            <a:r>
              <a:rPr lang="zh-CN" altLang="en-US" dirty="0" smtClean="0"/>
              <a:t>阻塞，可睡眠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0605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网络代码如何使用软中断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NET_TX_SOFTIRQ</a:t>
            </a:r>
            <a:r>
              <a:rPr lang="zh-CN" altLang="en-US" dirty="0" smtClean="0"/>
              <a:t>处理出去的流量，</a:t>
            </a:r>
            <a:r>
              <a:rPr lang="en-US" altLang="zh-CN" dirty="0" smtClean="0">
                <a:solidFill>
                  <a:srgbClr val="FF0000"/>
                </a:solidFill>
              </a:rPr>
              <a:t>NET_RX_SOFTIRQ</a:t>
            </a:r>
            <a:r>
              <a:rPr lang="zh-CN" altLang="en-US" dirty="0" smtClean="0"/>
              <a:t>处理进来的流量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43" y="5157192"/>
            <a:ext cx="8424936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53530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16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帧的接收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硬件会使用中断事件通知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，该帧已经可用</a:t>
            </a:r>
            <a:endParaRPr lang="en-US" altLang="zh-CN" dirty="0" smtClean="0"/>
          </a:p>
          <a:p>
            <a:r>
              <a:rPr lang="zh-CN" altLang="en-US" dirty="0" smtClean="0"/>
              <a:t>接收中断的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会执行</a:t>
            </a:r>
            <a:r>
              <a:rPr lang="en-US" altLang="zh-CN" dirty="0" err="1" smtClean="0"/>
              <a:t>do_IRQ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en-US" altLang="zh-CN" dirty="0" smtClean="0"/>
              <a:t>IRQ</a:t>
            </a:r>
            <a:r>
              <a:rPr lang="zh-CN" altLang="en-US" dirty="0" smtClean="0"/>
              <a:t>编号会引发正确的处理函数被启用</a:t>
            </a:r>
            <a:endParaRPr lang="en-US" altLang="zh-CN" dirty="0" smtClean="0"/>
          </a:p>
          <a:p>
            <a:r>
              <a:rPr lang="zh-CN" altLang="en-US" dirty="0" smtClean="0"/>
              <a:t>中断处理函数会执行把帧拷贝到</a:t>
            </a:r>
            <a:r>
              <a:rPr lang="en-US" altLang="zh-CN" dirty="0" err="1" smtClean="0"/>
              <a:t>sk_buff</a:t>
            </a:r>
            <a:r>
              <a:rPr lang="zh-CN" altLang="en-US" dirty="0" smtClean="0"/>
              <a:t>数据结构等一些操作</a:t>
            </a:r>
            <a:endParaRPr lang="en-US" altLang="zh-CN" dirty="0" smtClean="0"/>
          </a:p>
          <a:p>
            <a:r>
              <a:rPr lang="zh-CN" altLang="en-US" dirty="0" smtClean="0"/>
              <a:t>通知内核，帧已接收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4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通知内核 帧已接收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netif_rx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旧函数，</a:t>
            </a:r>
            <a:r>
              <a:rPr lang="zh-CN" altLang="en-US" dirty="0"/>
              <a:t>多数设备依然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为每个帧都产生一个中断事件，高流量负载下，花在处理中断事件的时间会造成资源相当程度的浪费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FF0000"/>
                </a:solidFill>
              </a:rPr>
              <a:t>NAPI</a:t>
            </a:r>
          </a:p>
          <a:p>
            <a:pPr lvl="1"/>
            <a:r>
              <a:rPr lang="zh-CN" altLang="en-US" dirty="0" smtClean="0"/>
              <a:t>即</a:t>
            </a:r>
            <a:r>
              <a:rPr lang="en-US" altLang="zh-CN" dirty="0" smtClean="0"/>
              <a:t>New API</a:t>
            </a:r>
            <a:r>
              <a:rPr lang="zh-CN" altLang="en-US" dirty="0" smtClean="0"/>
              <a:t>，新方法，只有少数驱动程序使用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混合了中断事件和轮询，在高流量负载情况下其性能比旧方法要好，大幅减少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负载（因为中断事件变少了）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747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Netif_rx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函数通常在中断环境下被驱动程序调用</a:t>
            </a:r>
            <a:endParaRPr lang="en-US" altLang="zh-CN" dirty="0" smtClean="0"/>
          </a:p>
          <a:p>
            <a:pPr lvl="1"/>
            <a:r>
              <a:rPr lang="zh-CN" altLang="en-US" dirty="0"/>
              <a:t>启动</a:t>
            </a:r>
            <a:r>
              <a:rPr lang="zh-CN" altLang="en-US" dirty="0" smtClean="0"/>
              <a:t>时会关闭本地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的中断事件</a:t>
            </a:r>
            <a:endParaRPr lang="en-US" altLang="zh-CN" dirty="0" smtClean="0"/>
          </a:p>
          <a:p>
            <a:pPr lvl="1"/>
            <a:r>
              <a:rPr lang="zh-CN" altLang="en-US" dirty="0"/>
              <a:t>触发</a:t>
            </a:r>
            <a:r>
              <a:rPr lang="zh-CN" altLang="en-US" dirty="0" smtClean="0"/>
              <a:t>软中断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dirty="0" smtClean="0"/>
              <a:t>而该</a:t>
            </a:r>
            <a:r>
              <a:rPr lang="en-US" altLang="zh-CN" dirty="0" smtClean="0"/>
              <a:t>IRQ</a:t>
            </a:r>
            <a:r>
              <a:rPr lang="zh-CN" altLang="en-US" dirty="0" smtClean="0"/>
              <a:t>对应的处理函数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所以</a:t>
            </a:r>
            <a:r>
              <a:rPr lang="en-US" altLang="zh-CN" dirty="0" err="1"/>
              <a:t>n</a:t>
            </a:r>
            <a:r>
              <a:rPr lang="en-US" altLang="zh-CN" dirty="0" err="1" smtClean="0"/>
              <a:t>et_rx_action</a:t>
            </a:r>
            <a:r>
              <a:rPr lang="zh-CN" altLang="en-US" dirty="0" smtClean="0"/>
              <a:t>函数开始执行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69" y="3212976"/>
            <a:ext cx="741682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83" y="4399927"/>
            <a:ext cx="818731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470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</a:t>
            </a:r>
            <a:r>
              <a:rPr lang="en-US" altLang="zh-CN" dirty="0" err="1" smtClean="0"/>
              <a:t>et_rx_action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</a:t>
            </a:r>
            <a:r>
              <a:rPr lang="zh-CN" altLang="en-US" dirty="0" smtClean="0"/>
              <a:t>函数是用于处理进来的帧的下一个函数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浏览</a:t>
            </a:r>
            <a:r>
              <a:rPr lang="en-US" altLang="zh-CN" dirty="0" err="1" smtClean="0"/>
              <a:t>poll_list</a:t>
            </a:r>
            <a:r>
              <a:rPr lang="zh-CN" altLang="en-US" dirty="0" smtClean="0"/>
              <a:t>设备列表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为每个设备启用相关联的</a:t>
            </a:r>
            <a:r>
              <a:rPr lang="en-US" altLang="zh-CN" dirty="0" smtClean="0"/>
              <a:t>poll</a:t>
            </a:r>
            <a:r>
              <a:rPr lang="zh-CN" altLang="en-US" dirty="0" smtClean="0"/>
              <a:t>虚拟函数（在旧接口中即函数</a:t>
            </a:r>
            <a:r>
              <a:rPr lang="en-US" altLang="zh-CN" dirty="0" err="1">
                <a:solidFill>
                  <a:srgbClr val="FF0000"/>
                </a:solidFill>
              </a:rPr>
              <a:t>process_backlog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直到列表中没有设备了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73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process_backlog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其中</a:t>
            </a:r>
            <a:r>
              <a:rPr lang="en-US" altLang="zh-CN" dirty="0" smtClean="0"/>
              <a:t>__</a:t>
            </a:r>
            <a:r>
              <a:rPr lang="en-US" altLang="zh-CN" dirty="0" err="1" smtClean="0"/>
              <a:t>netif_receive_skb</a:t>
            </a:r>
            <a:r>
              <a:rPr lang="zh-CN" altLang="en-US" dirty="0" smtClean="0"/>
              <a:t>把帧的副本传给</a:t>
            </a:r>
            <a:r>
              <a:rPr lang="en-US" altLang="zh-CN" dirty="0" smtClean="0"/>
              <a:t>L3</a:t>
            </a:r>
            <a:r>
              <a:rPr lang="zh-CN" altLang="en-US" dirty="0" smtClean="0"/>
              <a:t>协议处理函数，如</a:t>
            </a:r>
            <a:r>
              <a:rPr lang="en-US" altLang="zh-CN" dirty="0" smtClean="0"/>
              <a:t>IP</a:t>
            </a:r>
            <a:r>
              <a:rPr lang="zh-CN" altLang="en-US" dirty="0" smtClean="0"/>
              <a:t>协议、</a:t>
            </a:r>
            <a:r>
              <a:rPr lang="en-US" altLang="zh-CN" dirty="0" smtClean="0"/>
              <a:t>ARP</a:t>
            </a:r>
            <a:r>
              <a:rPr lang="zh-CN" altLang="en-US" dirty="0" smtClean="0"/>
              <a:t>协议等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6912767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660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721</Words>
  <Application>Microsoft Office PowerPoint</Application>
  <PresentationFormat>全屏显示(4:3)</PresentationFormat>
  <Paragraphs>103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Linux内核网络</vt:lpstr>
      <vt:lpstr>接收到帧时通知驱动程序</vt:lpstr>
      <vt:lpstr>中 断</vt:lpstr>
      <vt:lpstr>网络代码如何使用软中断</vt:lpstr>
      <vt:lpstr>帧的接收</vt:lpstr>
      <vt:lpstr>通知内核 帧已接收</vt:lpstr>
      <vt:lpstr>Netif_rx</vt:lpstr>
      <vt:lpstr>net_rx_action</vt:lpstr>
      <vt:lpstr>process_backlog </vt:lpstr>
      <vt:lpstr>__netif_receive_skb</vt:lpstr>
      <vt:lpstr>内核网桥Bridge</vt:lpstr>
      <vt:lpstr>网 桥</vt:lpstr>
      <vt:lpstr>Linux内核网桥实现</vt:lpstr>
      <vt:lpstr>Linux内核网桥实现</vt:lpstr>
      <vt:lpstr>内核网桥处理帧</vt:lpstr>
      <vt:lpstr>总 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Linux内核网络</dc:title>
  <dc:creator>zgz</dc:creator>
  <cp:lastModifiedBy>zgz</cp:lastModifiedBy>
  <cp:revision>180</cp:revision>
  <dcterms:created xsi:type="dcterms:W3CDTF">2017-12-27T06:13:42Z</dcterms:created>
  <dcterms:modified xsi:type="dcterms:W3CDTF">2018-01-05T06:04:58Z</dcterms:modified>
</cp:coreProperties>
</file>