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11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53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98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75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21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16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59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5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93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75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35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DED4-0DAB-45D6-B8AA-DC8A8F47B47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9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3015276"/>
            <a:ext cx="9144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Título de Trabalho (Arial – 32)</a:t>
            </a:r>
          </a:p>
          <a:p>
            <a:pPr algn="ctr"/>
            <a:endParaRPr lang="pt-BR" sz="3200" b="1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8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Autor (Arial – 28)</a:t>
            </a:r>
          </a:p>
          <a:p>
            <a:pPr algn="r"/>
            <a:r>
              <a:rPr lang="pt-BR" sz="28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Orientador (Arial – 28)</a:t>
            </a:r>
          </a:p>
          <a:p>
            <a:pPr algn="ctr"/>
            <a:endParaRPr lang="pt-BR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Outubro, 2020.</a:t>
            </a:r>
          </a:p>
          <a:p>
            <a:pPr algn="ctr"/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17467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221734" y="25178"/>
            <a:ext cx="8875201" cy="2670179"/>
            <a:chOff x="215011" y="0"/>
            <a:chExt cx="8875201" cy="2670179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49"/>
            <a:stretch/>
          </p:blipFill>
          <p:spPr>
            <a:xfrm>
              <a:off x="215011" y="0"/>
              <a:ext cx="8875201" cy="2670179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2998694" y="1995793"/>
              <a:ext cx="6091518" cy="537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702425" y="1532965"/>
              <a:ext cx="5387787" cy="731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Retângulo 4"/>
          <p:cNvSpPr/>
          <p:nvPr/>
        </p:nvSpPr>
        <p:spPr>
          <a:xfrm>
            <a:off x="3860512" y="1870385"/>
            <a:ext cx="4381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Universidade (Arial – </a:t>
            </a:r>
            <a:r>
              <a:rPr lang="pt-BR" sz="28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28)</a:t>
            </a:r>
            <a:endParaRPr lang="pt-BR" sz="28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64" y="180000"/>
            <a:ext cx="1974736" cy="1277911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33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" y="108343"/>
            <a:ext cx="2675519" cy="1731408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062639" y="346546"/>
            <a:ext cx="31204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b="1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II EPNAT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-60876" y="3647552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E-mail do autor principal (Arial – 20)</a:t>
            </a:r>
          </a:p>
          <a:p>
            <a:pPr algn="ctr"/>
            <a:endParaRPr lang="pt-BR" sz="2000" b="1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E-mail do orientador (Arial – 20)</a:t>
            </a:r>
          </a:p>
          <a:p>
            <a:pPr algn="ctr"/>
            <a:endParaRPr lang="pt-BR" sz="2000" b="1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17467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2289437"/>
            <a:ext cx="9083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Agradecimentos (Arial – 28)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r="82432"/>
          <a:stretch/>
        </p:blipFill>
        <p:spPr>
          <a:xfrm>
            <a:off x="1314814" y="5357133"/>
            <a:ext cx="1135088" cy="10297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3192" r="59528"/>
          <a:stretch/>
        </p:blipFill>
        <p:spPr>
          <a:xfrm>
            <a:off x="2487352" y="5295541"/>
            <a:ext cx="1262831" cy="116466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/>
          <a:srcRect l="46615" r="27350"/>
          <a:stretch/>
        </p:blipFill>
        <p:spPr>
          <a:xfrm>
            <a:off x="3787633" y="5411310"/>
            <a:ext cx="1505243" cy="9213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/>
          <a:srcRect l="75478"/>
          <a:stretch/>
        </p:blipFill>
        <p:spPr>
          <a:xfrm>
            <a:off x="5213769" y="5220401"/>
            <a:ext cx="1794818" cy="1166458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28069" y="5654481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Organização:</a:t>
            </a: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60" y="5407715"/>
            <a:ext cx="640081" cy="728473"/>
          </a:xfrm>
          <a:prstGeom prst="rect">
            <a:avLst/>
          </a:prstGeom>
        </p:spPr>
      </p:pic>
      <p:pic>
        <p:nvPicPr>
          <p:cNvPr id="1026" name="Picture 2" descr="Universidade Federal do Piauí – Wikipédia, a enciclopédia livr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20428"/>
          <a:stretch/>
        </p:blipFill>
        <p:spPr bwMode="auto">
          <a:xfrm>
            <a:off x="8167912" y="5214859"/>
            <a:ext cx="752862" cy="102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826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57</Words>
  <Application>Microsoft Office PowerPoint</Application>
  <PresentationFormat>Apresentação na tela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Garcia</dc:creator>
  <cp:lastModifiedBy>Vitor Garcia</cp:lastModifiedBy>
  <cp:revision>10</cp:revision>
  <dcterms:created xsi:type="dcterms:W3CDTF">2020-07-23T20:11:09Z</dcterms:created>
  <dcterms:modified xsi:type="dcterms:W3CDTF">2020-09-11T17:40:45Z</dcterms:modified>
</cp:coreProperties>
</file>