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DED4-0DAB-45D6-B8AA-DC8A8F47B479}" type="datetimeFigureOut">
              <a:rPr lang="pt-BR" smtClean="0"/>
              <a:t>24/07/2020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59C8-A261-4788-BD89-1107ADF010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11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DED4-0DAB-45D6-B8AA-DC8A8F47B479}" type="datetimeFigureOut">
              <a:rPr lang="pt-BR" smtClean="0"/>
              <a:t>24/07/2020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59C8-A261-4788-BD89-1107ADF010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530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DED4-0DAB-45D6-B8AA-DC8A8F47B479}" type="datetimeFigureOut">
              <a:rPr lang="pt-BR" smtClean="0"/>
              <a:t>24/07/2020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59C8-A261-4788-BD89-1107ADF010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898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DED4-0DAB-45D6-B8AA-DC8A8F47B479}" type="datetimeFigureOut">
              <a:rPr lang="pt-BR" smtClean="0"/>
              <a:t>24/07/2020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59C8-A261-4788-BD89-1107ADF010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0752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DED4-0DAB-45D6-B8AA-DC8A8F47B479}" type="datetimeFigureOut">
              <a:rPr lang="pt-BR" smtClean="0"/>
              <a:t>24/07/2020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59C8-A261-4788-BD89-1107ADF010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21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DED4-0DAB-45D6-B8AA-DC8A8F47B479}" type="datetimeFigureOut">
              <a:rPr lang="pt-BR" smtClean="0"/>
              <a:t>24/07/2020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59C8-A261-4788-BD89-1107ADF010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16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DED4-0DAB-45D6-B8AA-DC8A8F47B479}" type="datetimeFigureOut">
              <a:rPr lang="pt-BR" smtClean="0"/>
              <a:t>24/07/2020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59C8-A261-4788-BD89-1107ADF010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59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DED4-0DAB-45D6-B8AA-DC8A8F47B479}" type="datetimeFigureOut">
              <a:rPr lang="pt-BR" smtClean="0"/>
              <a:t>24/07/2020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59C8-A261-4788-BD89-1107ADF010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35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DED4-0DAB-45D6-B8AA-DC8A8F47B479}" type="datetimeFigureOut">
              <a:rPr lang="pt-BR" smtClean="0"/>
              <a:t>24/07/2020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59C8-A261-4788-BD89-1107ADF010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939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DED4-0DAB-45D6-B8AA-DC8A8F47B479}" type="datetimeFigureOut">
              <a:rPr lang="pt-BR" smtClean="0"/>
              <a:t>24/07/2020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59C8-A261-4788-BD89-1107ADF010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75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DED4-0DAB-45D6-B8AA-DC8A8F47B479}" type="datetimeFigureOut">
              <a:rPr lang="pt-BR" smtClean="0"/>
              <a:t>24/07/2020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59C8-A261-4788-BD89-1107ADF010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35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2DED4-0DAB-45D6-B8AA-DC8A8F47B479}" type="datetimeFigureOut">
              <a:rPr lang="pt-BR" smtClean="0"/>
              <a:t>24/07/2020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59C8-A261-4788-BD89-1107ADF010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339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3015276"/>
            <a:ext cx="914400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Título de Trabalho (Arial – 32)</a:t>
            </a:r>
          </a:p>
          <a:p>
            <a:pPr algn="ctr"/>
            <a:endParaRPr lang="pt-BR" sz="3200" b="1" dirty="0" smtClean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ctr"/>
            <a:endParaRPr lang="pt-BR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r"/>
            <a:r>
              <a:rPr lang="pt-BR" sz="2800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Autor (Arial – 28)</a:t>
            </a:r>
          </a:p>
          <a:p>
            <a:pPr algn="r"/>
            <a:r>
              <a:rPr lang="pt-BR" sz="2800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Orientador (Arial – 28)</a:t>
            </a:r>
          </a:p>
          <a:p>
            <a:pPr algn="ctr"/>
            <a:endParaRPr lang="pt-BR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ctr"/>
            <a:endParaRPr lang="pt-BR" b="1" dirty="0" smtClean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ctr"/>
            <a:endParaRPr lang="pt-BR" b="1" dirty="0" smtClean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ctr"/>
            <a:endParaRPr lang="pt-BR" b="1" dirty="0" smtClean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Outubro, 2020.</a:t>
            </a:r>
            <a:endParaRPr lang="pt-BR" b="1" dirty="0" smtClean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ctr"/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0" y="0"/>
            <a:ext cx="174670" cy="685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Grupo 3"/>
          <p:cNvGrpSpPr/>
          <p:nvPr/>
        </p:nvGrpSpPr>
        <p:grpSpPr>
          <a:xfrm>
            <a:off x="221734" y="25178"/>
            <a:ext cx="8875201" cy="2670179"/>
            <a:chOff x="215011" y="0"/>
            <a:chExt cx="8875201" cy="2670179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49"/>
            <a:stretch/>
          </p:blipFill>
          <p:spPr>
            <a:xfrm>
              <a:off x="215011" y="0"/>
              <a:ext cx="8875201" cy="2670179"/>
            </a:xfrm>
            <a:prstGeom prst="rect">
              <a:avLst/>
            </a:prstGeom>
          </p:spPr>
        </p:pic>
        <p:sp>
          <p:nvSpPr>
            <p:cNvPr id="3" name="Retângulo 2"/>
            <p:cNvSpPr/>
            <p:nvPr/>
          </p:nvSpPr>
          <p:spPr>
            <a:xfrm>
              <a:off x="2998694" y="1995793"/>
              <a:ext cx="6091518" cy="5378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3702425" y="1532965"/>
              <a:ext cx="5387787" cy="731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" name="Retângulo 4"/>
          <p:cNvSpPr/>
          <p:nvPr/>
        </p:nvSpPr>
        <p:spPr>
          <a:xfrm>
            <a:off x="3860512" y="1870385"/>
            <a:ext cx="43813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Universidade (Arial – </a:t>
            </a:r>
            <a:r>
              <a:rPr lang="pt-BR" sz="2800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28)</a:t>
            </a:r>
            <a:endParaRPr lang="pt-BR" sz="28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20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264" y="180000"/>
            <a:ext cx="1974736" cy="1277911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0" y="0"/>
            <a:ext cx="9144000" cy="18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33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7" y="108343"/>
            <a:ext cx="2675519" cy="1731408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2062639" y="346546"/>
            <a:ext cx="312040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600" b="1" dirty="0" smtClean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II EPNAT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-60876" y="3647552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2000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E-mail do autor principal (Arial – 20)</a:t>
            </a:r>
          </a:p>
          <a:p>
            <a:pPr algn="ctr"/>
            <a:endParaRPr lang="pt-BR" sz="2000" b="1" dirty="0" smtClean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r"/>
            <a:r>
              <a:rPr lang="pt-BR" sz="2000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E-mail do orientador (Arial – 20)</a:t>
            </a:r>
          </a:p>
          <a:p>
            <a:pPr algn="ctr"/>
            <a:endParaRPr lang="pt-BR" sz="2000" b="1" dirty="0" smtClean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ctr"/>
            <a:endParaRPr lang="pt-BR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0" y="0"/>
            <a:ext cx="174670" cy="685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0" y="2289437"/>
            <a:ext cx="90831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Agradecimentos (Arial – 28)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r="82432"/>
          <a:stretch/>
        </p:blipFill>
        <p:spPr>
          <a:xfrm>
            <a:off x="1796750" y="5390821"/>
            <a:ext cx="1135088" cy="102972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l="23192" r="59528"/>
          <a:stretch/>
        </p:blipFill>
        <p:spPr>
          <a:xfrm>
            <a:off x="2991425" y="5296220"/>
            <a:ext cx="1262831" cy="1164668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3"/>
          <a:srcRect l="46615" r="27350"/>
          <a:stretch/>
        </p:blipFill>
        <p:spPr>
          <a:xfrm>
            <a:off x="4430798" y="5395827"/>
            <a:ext cx="1505243" cy="921372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3"/>
          <a:srcRect l="75478"/>
          <a:stretch/>
        </p:blipFill>
        <p:spPr>
          <a:xfrm>
            <a:off x="5936041" y="5229172"/>
            <a:ext cx="1794818" cy="1166458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447738" y="5654482"/>
            <a:ext cx="1317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Organização:</a:t>
            </a:r>
            <a:endParaRPr lang="pt-BR" sz="1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128" y="5411310"/>
            <a:ext cx="640081" cy="72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8261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57</Words>
  <Application>Microsoft Office PowerPoint</Application>
  <PresentationFormat>Apresentação na tela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Agency FB</vt:lpstr>
      <vt:lpstr>Arial</vt:lpstr>
      <vt:lpstr>Calibri</vt:lpstr>
      <vt:lpstr>Calibri Light</vt:lpstr>
      <vt:lpstr>Verdana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Garcia</dc:creator>
  <cp:lastModifiedBy>Vitor Garcia</cp:lastModifiedBy>
  <cp:revision>9</cp:revision>
  <dcterms:created xsi:type="dcterms:W3CDTF">2020-07-23T20:11:09Z</dcterms:created>
  <dcterms:modified xsi:type="dcterms:W3CDTF">2020-07-25T02:55:04Z</dcterms:modified>
</cp:coreProperties>
</file>