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79" r:id="rId3"/>
    <p:sldId id="480" r:id="rId4"/>
    <p:sldId id="482" r:id="rId5"/>
    <p:sldId id="481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AA779-2E39-439A-A163-E8FDF79EA51A}" v="22" dt="2021-12-03T10:53:40.934"/>
    <p1510:client id="{BF329835-34C7-436B-805E-A183D70DD6DB}" v="17" dt="2021-12-03T10:11:52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6327"/>
  </p:normalViewPr>
  <p:slideViewPr>
    <p:cSldViewPr snapToGrid="0">
      <p:cViewPr varScale="1">
        <p:scale>
          <a:sx n="79" d="100"/>
          <a:sy n="79" d="100"/>
        </p:scale>
        <p:origin x="96" y="245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hro Browell" userId="a205bd46-2ada-45f0-80b4-db51b4eb053f" providerId="ADAL" clId="{BF329835-34C7-436B-805E-A183D70DD6DB}"/>
    <pc:docChg chg="undo custSel delSld modSld">
      <pc:chgData name="Jethro Browell" userId="a205bd46-2ada-45f0-80b4-db51b4eb053f" providerId="ADAL" clId="{BF329835-34C7-436B-805E-A183D70DD6DB}" dt="2021-12-03T10:13:33.367" v="951" actId="47"/>
      <pc:docMkLst>
        <pc:docMk/>
      </pc:docMkLst>
      <pc:sldChg chg="modSp mod">
        <pc:chgData name="Jethro Browell" userId="a205bd46-2ada-45f0-80b4-db51b4eb053f" providerId="ADAL" clId="{BF329835-34C7-436B-805E-A183D70DD6DB}" dt="2021-12-03T10:13:17.363" v="950" actId="20577"/>
        <pc:sldMkLst>
          <pc:docMk/>
          <pc:sldMk cId="4244171547" sldId="256"/>
        </pc:sldMkLst>
        <pc:spChg chg="mod">
          <ac:chgData name="Jethro Browell" userId="a205bd46-2ada-45f0-80b4-db51b4eb053f" providerId="ADAL" clId="{BF329835-34C7-436B-805E-A183D70DD6DB}" dt="2021-12-03T09:51:08.489" v="40" actId="27636"/>
          <ac:spMkLst>
            <pc:docMk/>
            <pc:sldMk cId="4244171547" sldId="256"/>
            <ac:spMk id="2" creationId="{00000000-0000-0000-0000-000000000000}"/>
          </ac:spMkLst>
        </pc:spChg>
        <pc:spChg chg="mod">
          <ac:chgData name="Jethro Browell" userId="a205bd46-2ada-45f0-80b4-db51b4eb053f" providerId="ADAL" clId="{BF329835-34C7-436B-805E-A183D70DD6DB}" dt="2021-12-03T10:13:17.363" v="950" actId="20577"/>
          <ac:spMkLst>
            <pc:docMk/>
            <pc:sldMk cId="4244171547" sldId="256"/>
            <ac:spMk id="3" creationId="{00000000-0000-0000-0000-000000000000}"/>
          </ac:spMkLst>
        </pc:spChg>
      </pc:sldChg>
      <pc:sldChg chg="del">
        <pc:chgData name="Jethro Browell" userId="a205bd46-2ada-45f0-80b4-db51b4eb053f" providerId="ADAL" clId="{BF329835-34C7-436B-805E-A183D70DD6DB}" dt="2021-12-03T10:13:33.367" v="951" actId="47"/>
        <pc:sldMkLst>
          <pc:docMk/>
          <pc:sldMk cId="3139678726" sldId="406"/>
        </pc:sldMkLst>
      </pc:sldChg>
      <pc:sldChg chg="addSp delSp modSp mod">
        <pc:chgData name="Jethro Browell" userId="a205bd46-2ada-45f0-80b4-db51b4eb053f" providerId="ADAL" clId="{BF329835-34C7-436B-805E-A183D70DD6DB}" dt="2021-12-03T10:12:47.394" v="935" actId="1036"/>
        <pc:sldMkLst>
          <pc:docMk/>
          <pc:sldMk cId="1097243814" sldId="479"/>
        </pc:sldMkLst>
        <pc:spChg chg="mod">
          <ac:chgData name="Jethro Browell" userId="a205bd46-2ada-45f0-80b4-db51b4eb053f" providerId="ADAL" clId="{BF329835-34C7-436B-805E-A183D70DD6DB}" dt="2021-12-03T09:53:19.184" v="73" actId="20577"/>
          <ac:spMkLst>
            <pc:docMk/>
            <pc:sldMk cId="1097243814" sldId="479"/>
            <ac:spMk id="2" creationId="{BCED6D11-8D2E-DA4D-98A2-908011AD76C4}"/>
          </ac:spMkLst>
        </pc:spChg>
        <pc:spChg chg="add del">
          <ac:chgData name="Jethro Browell" userId="a205bd46-2ada-45f0-80b4-db51b4eb053f" providerId="ADAL" clId="{BF329835-34C7-436B-805E-A183D70DD6DB}" dt="2021-12-03T10:11:52.464" v="901"/>
          <ac:spMkLst>
            <pc:docMk/>
            <pc:sldMk cId="1097243814" sldId="479"/>
            <ac:spMk id="3" creationId="{4013D95D-FA27-7D43-8A08-50FAA1A11DF6}"/>
          </ac:spMkLst>
        </pc:spChg>
        <pc:spChg chg="del">
          <ac:chgData name="Jethro Browell" userId="a205bd46-2ada-45f0-80b4-db51b4eb053f" providerId="ADAL" clId="{BF329835-34C7-436B-805E-A183D70DD6DB}" dt="2021-12-03T09:53:39.455" v="75" actId="478"/>
          <ac:spMkLst>
            <pc:docMk/>
            <pc:sldMk cId="1097243814" sldId="479"/>
            <ac:spMk id="4" creationId="{DE58C308-46F8-B245-BCE1-912B1645A37E}"/>
          </ac:spMkLst>
        </pc:spChg>
        <pc:graphicFrameChg chg="add del mod">
          <ac:chgData name="Jethro Browell" userId="a205bd46-2ada-45f0-80b4-db51b4eb053f" providerId="ADAL" clId="{BF329835-34C7-436B-805E-A183D70DD6DB}" dt="2021-12-03T09:51:57.935" v="67" actId="478"/>
          <ac:graphicFrameMkLst>
            <pc:docMk/>
            <pc:sldMk cId="1097243814" sldId="479"/>
            <ac:graphicFrameMk id="5" creationId="{E632D9CE-5505-4811-BA71-9915355C92B4}"/>
          </ac:graphicFrameMkLst>
        </pc:graphicFrameChg>
        <pc:graphicFrameChg chg="add mod modGraphic">
          <ac:chgData name="Jethro Browell" userId="a205bd46-2ada-45f0-80b4-db51b4eb053f" providerId="ADAL" clId="{BF329835-34C7-436B-805E-A183D70DD6DB}" dt="2021-12-03T09:56:32.853" v="125" actId="20577"/>
          <ac:graphicFrameMkLst>
            <pc:docMk/>
            <pc:sldMk cId="1097243814" sldId="479"/>
            <ac:graphicFrameMk id="6" creationId="{DC5D2589-FD05-42CC-AE2B-E24EAA7D28CE}"/>
          </ac:graphicFrameMkLst>
        </pc:graphicFrameChg>
        <pc:picChg chg="add del mod">
          <ac:chgData name="Jethro Browell" userId="a205bd46-2ada-45f0-80b4-db51b4eb053f" providerId="ADAL" clId="{BF329835-34C7-436B-805E-A183D70DD6DB}" dt="2021-12-03T10:03:30.392" v="567"/>
          <ac:picMkLst>
            <pc:docMk/>
            <pc:sldMk cId="1097243814" sldId="479"/>
            <ac:picMk id="8" creationId="{9B353D48-F45F-4B5E-A9F3-DF46E3621E3F}"/>
          </ac:picMkLst>
        </pc:picChg>
        <pc:picChg chg="add mod modCrop">
          <ac:chgData name="Jethro Browell" userId="a205bd46-2ada-45f0-80b4-db51b4eb053f" providerId="ADAL" clId="{BF329835-34C7-436B-805E-A183D70DD6DB}" dt="2021-12-03T10:12:47.394" v="935" actId="1036"/>
          <ac:picMkLst>
            <pc:docMk/>
            <pc:sldMk cId="1097243814" sldId="479"/>
            <ac:picMk id="9" creationId="{F32A3CD7-EDA4-4620-B9E4-B8AABF68EC75}"/>
          </ac:picMkLst>
        </pc:picChg>
      </pc:sldChg>
      <pc:sldChg chg="addSp delSp modSp mod modClrScheme chgLayout">
        <pc:chgData name="Jethro Browell" userId="a205bd46-2ada-45f0-80b4-db51b4eb053f" providerId="ADAL" clId="{BF329835-34C7-436B-805E-A183D70DD6DB}" dt="2021-12-03T10:10:56.229" v="900" actId="1036"/>
        <pc:sldMkLst>
          <pc:docMk/>
          <pc:sldMk cId="3039843517" sldId="480"/>
        </pc:sldMkLst>
        <pc:spChg chg="mod ord">
          <ac:chgData name="Jethro Browell" userId="a205bd46-2ada-45f0-80b4-db51b4eb053f" providerId="ADAL" clId="{BF329835-34C7-436B-805E-A183D70DD6DB}" dt="2021-12-03T10:02:13.406" v="549" actId="700"/>
          <ac:spMkLst>
            <pc:docMk/>
            <pc:sldMk cId="3039843517" sldId="480"/>
            <ac:spMk id="2" creationId="{3EBA5424-B679-554A-935B-2CF2EFD17240}"/>
          </ac:spMkLst>
        </pc:spChg>
        <pc:spChg chg="mod ord">
          <ac:chgData name="Jethro Browell" userId="a205bd46-2ada-45f0-80b4-db51b4eb053f" providerId="ADAL" clId="{BF329835-34C7-436B-805E-A183D70DD6DB}" dt="2021-12-03T10:10:22.101" v="889" actId="404"/>
          <ac:spMkLst>
            <pc:docMk/>
            <pc:sldMk cId="3039843517" sldId="480"/>
            <ac:spMk id="3" creationId="{32FF7AE7-790E-374F-98D3-31609964D7B4}"/>
          </ac:spMkLst>
        </pc:spChg>
        <pc:spChg chg="add del mod ord">
          <ac:chgData name="Jethro Browell" userId="a205bd46-2ada-45f0-80b4-db51b4eb053f" providerId="ADAL" clId="{BF329835-34C7-436B-805E-A183D70DD6DB}" dt="2021-12-03T10:02:36.059" v="555" actId="478"/>
          <ac:spMkLst>
            <pc:docMk/>
            <pc:sldMk cId="3039843517" sldId="480"/>
            <ac:spMk id="4" creationId="{EF51BBE4-E761-4BA8-AF3A-ADC03BE56583}"/>
          </ac:spMkLst>
        </pc:spChg>
        <pc:picChg chg="add del mod">
          <ac:chgData name="Jethro Browell" userId="a205bd46-2ada-45f0-80b4-db51b4eb053f" providerId="ADAL" clId="{BF329835-34C7-436B-805E-A183D70DD6DB}" dt="2021-12-03T10:02:33.248" v="554"/>
          <ac:picMkLst>
            <pc:docMk/>
            <pc:sldMk cId="3039843517" sldId="480"/>
            <ac:picMk id="6" creationId="{2C6C8CA4-2F66-462E-A4E4-60DC367C9AF6}"/>
          </ac:picMkLst>
        </pc:picChg>
        <pc:picChg chg="add mod">
          <ac:chgData name="Jethro Browell" userId="a205bd46-2ada-45f0-80b4-db51b4eb053f" providerId="ADAL" clId="{BF329835-34C7-436B-805E-A183D70DD6DB}" dt="2021-12-03T10:10:56.229" v="900" actId="1036"/>
          <ac:picMkLst>
            <pc:docMk/>
            <pc:sldMk cId="3039843517" sldId="480"/>
            <ac:picMk id="8" creationId="{7B60C373-35E6-405D-A835-6C16C4B37AA6}"/>
          </ac:picMkLst>
        </pc:picChg>
      </pc:sldChg>
    </pc:docChg>
  </pc:docChgLst>
  <pc:docChgLst>
    <pc:chgData name="Jethro Browell" userId="a205bd46-2ada-45f0-80b4-db51b4eb053f" providerId="ADAL" clId="{944AA779-2E39-439A-A163-E8FDF79EA51A}"/>
    <pc:docChg chg="undo custSel addSld delSld modSld sldOrd">
      <pc:chgData name="Jethro Browell" userId="a205bd46-2ada-45f0-80b4-db51b4eb053f" providerId="ADAL" clId="{944AA779-2E39-439A-A163-E8FDF79EA51A}" dt="2021-12-03T10:53:40.934" v="408"/>
      <pc:docMkLst>
        <pc:docMk/>
      </pc:docMkLst>
      <pc:sldChg chg="modSp mod">
        <pc:chgData name="Jethro Browell" userId="a205bd46-2ada-45f0-80b4-db51b4eb053f" providerId="ADAL" clId="{944AA779-2E39-439A-A163-E8FDF79EA51A}" dt="2021-12-03T10:21:25.444" v="336" actId="20577"/>
        <pc:sldMkLst>
          <pc:docMk/>
          <pc:sldMk cId="3006378702" sldId="273"/>
        </pc:sldMkLst>
        <pc:spChg chg="mod">
          <ac:chgData name="Jethro Browell" userId="a205bd46-2ada-45f0-80b4-db51b4eb053f" providerId="ADAL" clId="{944AA779-2E39-439A-A163-E8FDF79EA51A}" dt="2021-12-03T10:21:25.444" v="336" actId="20577"/>
          <ac:spMkLst>
            <pc:docMk/>
            <pc:sldMk cId="3006378702" sldId="273"/>
            <ac:spMk id="2" creationId="{7175F20C-468E-F742-9149-B8A5FEBC2911}"/>
          </ac:spMkLst>
        </pc:spChg>
      </pc:sldChg>
      <pc:sldChg chg="modSp mod modAnim">
        <pc:chgData name="Jethro Browell" userId="a205bd46-2ada-45f0-80b4-db51b4eb053f" providerId="ADAL" clId="{944AA779-2E39-439A-A163-E8FDF79EA51A}" dt="2021-12-03T10:53:40.934" v="408"/>
        <pc:sldMkLst>
          <pc:docMk/>
          <pc:sldMk cId="1035235603" sldId="481"/>
        </pc:sldMkLst>
        <pc:spChg chg="mod">
          <ac:chgData name="Jethro Browell" userId="a205bd46-2ada-45f0-80b4-db51b4eb053f" providerId="ADAL" clId="{944AA779-2E39-439A-A163-E8FDF79EA51A}" dt="2021-12-03T10:15:06.515" v="1" actId="6549"/>
          <ac:spMkLst>
            <pc:docMk/>
            <pc:sldMk cId="1035235603" sldId="481"/>
            <ac:spMk id="2" creationId="{0F3F994F-097F-994C-B767-D61A26F7C02A}"/>
          </ac:spMkLst>
        </pc:spChg>
        <pc:spChg chg="mod">
          <ac:chgData name="Jethro Browell" userId="a205bd46-2ada-45f0-80b4-db51b4eb053f" providerId="ADAL" clId="{944AA779-2E39-439A-A163-E8FDF79EA51A}" dt="2021-12-03T10:53:16.279" v="406" actId="404"/>
          <ac:spMkLst>
            <pc:docMk/>
            <pc:sldMk cId="1035235603" sldId="481"/>
            <ac:spMk id="3" creationId="{B1085ABA-05C7-C642-9A95-762F3AAD856F}"/>
          </ac:spMkLst>
        </pc:spChg>
        <pc:spChg chg="mod">
          <ac:chgData name="Jethro Browell" userId="a205bd46-2ada-45f0-80b4-db51b4eb053f" providerId="ADAL" clId="{944AA779-2E39-439A-A163-E8FDF79EA51A}" dt="2021-12-03T10:21:04.215" v="317" actId="404"/>
          <ac:spMkLst>
            <pc:docMk/>
            <pc:sldMk cId="1035235603" sldId="481"/>
            <ac:spMk id="4" creationId="{9C8BFDA5-F1B9-A141-B896-991B634606CD}"/>
          </ac:spMkLst>
        </pc:spChg>
      </pc:sldChg>
      <pc:sldChg chg="del">
        <pc:chgData name="Jethro Browell" userId="a205bd46-2ada-45f0-80b4-db51b4eb053f" providerId="ADAL" clId="{944AA779-2E39-439A-A163-E8FDF79EA51A}" dt="2021-12-03T10:21:18.580" v="318" actId="47"/>
        <pc:sldMkLst>
          <pc:docMk/>
          <pc:sldMk cId="1364419395" sldId="482"/>
        </pc:sldMkLst>
      </pc:sldChg>
      <pc:sldChg chg="addSp delSp modSp add del mod ord">
        <pc:chgData name="Jethro Browell" userId="a205bd46-2ada-45f0-80b4-db51b4eb053f" providerId="ADAL" clId="{944AA779-2E39-439A-A163-E8FDF79EA51A}" dt="2021-12-03T10:33:26.939" v="358" actId="47"/>
        <pc:sldMkLst>
          <pc:docMk/>
          <pc:sldMk cId="2635603604" sldId="482"/>
        </pc:sldMkLst>
        <pc:graphicFrameChg chg="add del mod">
          <ac:chgData name="Jethro Browell" userId="a205bd46-2ada-45f0-80b4-db51b4eb053f" providerId="ADAL" clId="{944AA779-2E39-439A-A163-E8FDF79EA51A}" dt="2021-12-03T10:26:21.879" v="345" actId="478"/>
          <ac:graphicFrameMkLst>
            <pc:docMk/>
            <pc:sldMk cId="2635603604" sldId="482"/>
            <ac:graphicFrameMk id="3" creationId="{8D82EF60-064B-4D13-8417-936F2D13FAA3}"/>
          </ac:graphicFrameMkLst>
        </pc:graphicFrameChg>
        <pc:graphicFrameChg chg="add mod">
          <ac:chgData name="Jethro Browell" userId="a205bd46-2ada-45f0-80b4-db51b4eb053f" providerId="ADAL" clId="{944AA779-2E39-439A-A163-E8FDF79EA51A}" dt="2021-12-03T10:27:12.631" v="351" actId="1076"/>
          <ac:graphicFrameMkLst>
            <pc:docMk/>
            <pc:sldMk cId="2635603604" sldId="482"/>
            <ac:graphicFrameMk id="4" creationId="{5926DAE6-333E-4E5A-AAEF-B590306D1120}"/>
          </ac:graphicFrameMkLst>
        </pc:graphicFrameChg>
        <pc:graphicFrameChg chg="add del mod">
          <ac:chgData name="Jethro Browell" userId="a205bd46-2ada-45f0-80b4-db51b4eb053f" providerId="ADAL" clId="{944AA779-2E39-439A-A163-E8FDF79EA51A}" dt="2021-12-03T10:28:12.816" v="357" actId="478"/>
          <ac:graphicFrameMkLst>
            <pc:docMk/>
            <pc:sldMk cId="2635603604" sldId="482"/>
            <ac:graphicFrameMk id="5" creationId="{28D09447-99C6-4D78-93E0-F78B738C04D2}"/>
          </ac:graphicFrameMkLst>
        </pc:graphicFrameChg>
        <pc:graphicFrameChg chg="modGraphic">
          <ac:chgData name="Jethro Browell" userId="a205bd46-2ada-45f0-80b4-db51b4eb053f" providerId="ADAL" clId="{944AA779-2E39-439A-A163-E8FDF79EA51A}" dt="2021-12-03T10:26:25.100" v="346" actId="20577"/>
          <ac:graphicFrameMkLst>
            <pc:docMk/>
            <pc:sldMk cId="2635603604" sldId="482"/>
            <ac:graphicFrameMk id="6" creationId="{DC5D2589-FD05-42CC-AE2B-E24EAA7D28CE}"/>
          </ac:graphicFrameMkLst>
        </pc:graphicFrameChg>
      </pc:sldChg>
      <pc:sldChg chg="del">
        <pc:chgData name="Jethro Browell" userId="a205bd46-2ada-45f0-80b4-db51b4eb053f" providerId="ADAL" clId="{944AA779-2E39-439A-A163-E8FDF79EA51A}" dt="2021-12-03T10:21:18.580" v="318" actId="47"/>
        <pc:sldMkLst>
          <pc:docMk/>
          <pc:sldMk cId="3123057367" sldId="483"/>
        </pc:sldMkLst>
      </pc:sldChg>
      <pc:sldChg chg="del">
        <pc:chgData name="Jethro Browell" userId="a205bd46-2ada-45f0-80b4-db51b4eb053f" providerId="ADAL" clId="{944AA779-2E39-439A-A163-E8FDF79EA51A}" dt="2021-12-03T10:21:18.580" v="318" actId="47"/>
        <pc:sldMkLst>
          <pc:docMk/>
          <pc:sldMk cId="2594932521" sldId="484"/>
        </pc:sldMkLst>
      </pc:sldChg>
      <pc:sldChg chg="del">
        <pc:chgData name="Jethro Browell" userId="a205bd46-2ada-45f0-80b4-db51b4eb053f" providerId="ADAL" clId="{944AA779-2E39-439A-A163-E8FDF79EA51A}" dt="2021-12-03T10:21:18.580" v="318" actId="47"/>
        <pc:sldMkLst>
          <pc:docMk/>
          <pc:sldMk cId="207084358" sldId="485"/>
        </pc:sldMkLst>
      </pc:sldChg>
      <pc:sldChg chg="del">
        <pc:chgData name="Jethro Browell" userId="a205bd46-2ada-45f0-80b4-db51b4eb053f" providerId="ADAL" clId="{944AA779-2E39-439A-A163-E8FDF79EA51A}" dt="2021-12-03T10:21:18.580" v="318" actId="47"/>
        <pc:sldMkLst>
          <pc:docMk/>
          <pc:sldMk cId="3507779569" sldId="486"/>
        </pc:sldMkLst>
      </pc:sldChg>
      <pc:sldMasterChg chg="delSldLayout">
        <pc:chgData name="Jethro Browell" userId="a205bd46-2ada-45f0-80b4-db51b4eb053f" providerId="ADAL" clId="{944AA779-2E39-439A-A163-E8FDF79EA51A}" dt="2021-12-03T10:21:18.580" v="318" actId="47"/>
        <pc:sldMasterMkLst>
          <pc:docMk/>
          <pc:sldMasterMk cId="3635699181" sldId="2147483648"/>
        </pc:sldMasterMkLst>
        <pc:sldLayoutChg chg="del">
          <pc:chgData name="Jethro Browell" userId="a205bd46-2ada-45f0-80b4-db51b4eb053f" providerId="ADAL" clId="{944AA779-2E39-439A-A163-E8FDF79EA51A}" dt="2021-12-03T10:21:18.580" v="318" actId="47"/>
          <pc:sldLayoutMkLst>
            <pc:docMk/>
            <pc:sldMasterMk cId="3635699181" sldId="2147483648"/>
            <pc:sldLayoutMk cId="4281515698" sldId="2147483687"/>
          </pc:sldLayoutMkLst>
        </pc:sldLayoutChg>
      </pc:sldMasterChg>
    </pc:docChg>
  </pc:docChgLst>
  <pc:docChgLst>
    <pc:chgData name="Jethro Browell" userId="a205bd46-2ada-45f0-80b4-db51b4eb053f" providerId="ADAL" clId="{CB9F489B-1DE7-476C-B7E8-C9C40654E6DB}"/>
    <pc:docChg chg="custSel modSld">
      <pc:chgData name="Jethro Browell" userId="a205bd46-2ada-45f0-80b4-db51b4eb053f" providerId="ADAL" clId="{CB9F489B-1DE7-476C-B7E8-C9C40654E6DB}" dt="2021-09-15T09:30:06.387" v="111" actId="1036"/>
      <pc:docMkLst>
        <pc:docMk/>
      </pc:docMkLst>
      <pc:sldChg chg="addSp delSp modSp mod">
        <pc:chgData name="Jethro Browell" userId="a205bd46-2ada-45f0-80b4-db51b4eb053f" providerId="ADAL" clId="{CB9F489B-1DE7-476C-B7E8-C9C40654E6DB}" dt="2021-09-15T09:30:06.387" v="111" actId="1036"/>
        <pc:sldMkLst>
          <pc:docMk/>
          <pc:sldMk cId="3006378702" sldId="273"/>
        </pc:sldMkLst>
        <pc:spChg chg="mod topLvl">
          <ac:chgData name="Jethro Browell" userId="a205bd46-2ada-45f0-80b4-db51b4eb053f" providerId="ADAL" clId="{CB9F489B-1DE7-476C-B7E8-C9C40654E6DB}" dt="2021-09-15T09:27:41.212" v="93" actId="165"/>
          <ac:spMkLst>
            <pc:docMk/>
            <pc:sldMk cId="3006378702" sldId="273"/>
            <ac:spMk id="5" creationId="{FF2BC779-2AC3-3641-A89B-2FE2861B804B}"/>
          </ac:spMkLst>
        </pc:spChg>
        <pc:spChg chg="mod topLvl">
          <ac:chgData name="Jethro Browell" userId="a205bd46-2ada-45f0-80b4-db51b4eb053f" providerId="ADAL" clId="{CB9F489B-1DE7-476C-B7E8-C9C40654E6DB}" dt="2021-09-15T09:27:41.212" v="93" actId="165"/>
          <ac:spMkLst>
            <pc:docMk/>
            <pc:sldMk cId="3006378702" sldId="273"/>
            <ac:spMk id="6" creationId="{D6B7AFC7-4175-6442-9F4D-48AB39DA3335}"/>
          </ac:spMkLst>
        </pc:spChg>
        <pc:grpChg chg="del mod">
          <ac:chgData name="Jethro Browell" userId="a205bd46-2ada-45f0-80b4-db51b4eb053f" providerId="ADAL" clId="{CB9F489B-1DE7-476C-B7E8-C9C40654E6DB}" dt="2021-09-15T09:27:41.212" v="93" actId="165"/>
          <ac:grpSpMkLst>
            <pc:docMk/>
            <pc:sldMk cId="3006378702" sldId="273"/>
            <ac:grpSpMk id="4" creationId="{88F30531-16BE-1D4A-839A-4165196E56D1}"/>
          </ac:grpSpMkLst>
        </pc:grpChg>
        <pc:grpChg chg="del">
          <ac:chgData name="Jethro Browell" userId="a205bd46-2ada-45f0-80b4-db51b4eb053f" providerId="ADAL" clId="{CB9F489B-1DE7-476C-B7E8-C9C40654E6DB}" dt="2021-09-15T09:24:57.591" v="1" actId="478"/>
          <ac:grpSpMkLst>
            <pc:docMk/>
            <pc:sldMk cId="3006378702" sldId="273"/>
            <ac:grpSpMk id="7" creationId="{A6F23C76-7323-9246-828B-CE7B4F0B6ACB}"/>
          </ac:grpSpMkLst>
        </pc:grpChg>
        <pc:picChg chg="mod topLvl">
          <ac:chgData name="Jethro Browell" userId="a205bd46-2ada-45f0-80b4-db51b4eb053f" providerId="ADAL" clId="{CB9F489B-1DE7-476C-B7E8-C9C40654E6DB}" dt="2021-09-15T09:30:06.387" v="111" actId="1036"/>
          <ac:picMkLst>
            <pc:docMk/>
            <pc:sldMk cId="3006378702" sldId="273"/>
            <ac:picMk id="8" creationId="{ADA074F8-3E2D-4044-BD93-0EE72365F600}"/>
          </ac:picMkLst>
        </pc:picChg>
        <pc:picChg chg="del">
          <ac:chgData name="Jethro Browell" userId="a205bd46-2ada-45f0-80b4-db51b4eb053f" providerId="ADAL" clId="{CB9F489B-1DE7-476C-B7E8-C9C40654E6DB}" dt="2021-09-15T09:24:57.591" v="1" actId="478"/>
          <ac:picMkLst>
            <pc:docMk/>
            <pc:sldMk cId="3006378702" sldId="273"/>
            <ac:picMk id="9" creationId="{EB162D4C-911F-884F-8B17-FF2DA1BA8129}"/>
          </ac:picMkLst>
        </pc:picChg>
        <pc:picChg chg="del">
          <ac:chgData name="Jethro Browell" userId="a205bd46-2ada-45f0-80b4-db51b4eb053f" providerId="ADAL" clId="{CB9F489B-1DE7-476C-B7E8-C9C40654E6DB}" dt="2021-09-15T09:24:52.792" v="0" actId="478"/>
          <ac:picMkLst>
            <pc:docMk/>
            <pc:sldMk cId="3006378702" sldId="273"/>
            <ac:picMk id="10" creationId="{A43EFC0B-FA40-FC40-8378-CA0BB8B802DE}"/>
          </ac:picMkLst>
        </pc:picChg>
        <pc:picChg chg="add del mod">
          <ac:chgData name="Jethro Browell" userId="a205bd46-2ada-45f0-80b4-db51b4eb053f" providerId="ADAL" clId="{CB9F489B-1DE7-476C-B7E8-C9C40654E6DB}" dt="2021-09-15T09:26:40.911" v="44" actId="478"/>
          <ac:picMkLst>
            <pc:docMk/>
            <pc:sldMk cId="3006378702" sldId="273"/>
            <ac:picMk id="1026" creationId="{262D7005-7A0A-4399-ADD8-31DEBACA9674}"/>
          </ac:picMkLst>
        </pc:picChg>
        <pc:picChg chg="add mod">
          <ac:chgData name="Jethro Browell" userId="a205bd46-2ada-45f0-80b4-db51b4eb053f" providerId="ADAL" clId="{CB9F489B-1DE7-476C-B7E8-C9C40654E6DB}" dt="2021-09-15T09:30:06.387" v="111" actId="1036"/>
          <ac:picMkLst>
            <pc:docMk/>
            <pc:sldMk cId="3006378702" sldId="273"/>
            <ac:picMk id="1028" creationId="{883E0469-3E4B-4DEF-9FD7-19BA5DA2D0EA}"/>
          </ac:picMkLst>
        </pc:picChg>
        <pc:picChg chg="add mod">
          <ac:chgData name="Jethro Browell" userId="a205bd46-2ada-45f0-80b4-db51b4eb053f" providerId="ADAL" clId="{CB9F489B-1DE7-476C-B7E8-C9C40654E6DB}" dt="2021-09-15T09:30:06.387" v="111" actId="1036"/>
          <ac:picMkLst>
            <pc:docMk/>
            <pc:sldMk cId="3006378702" sldId="273"/>
            <ac:picMk id="1030" creationId="{E0326767-59A7-444E-B854-1AC7B86C34C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2559E32-3873-7D45-B9C6-C4F839B3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1BC6CA5-FB54-8746-B1B1-0D09602CEA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699336"/>
            <a:ext cx="2452283" cy="45757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DECEF87-946C-834D-8550-61FE3D91A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49235" y="1705343"/>
            <a:ext cx="9210963" cy="452612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1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170" y="365126"/>
            <a:ext cx="8713630" cy="1040342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8" y="365125"/>
            <a:ext cx="8702339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65B24-645B-1746-9651-55C209C5E2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3" r:id="rId2"/>
    <p:sldLayoutId id="2147483652" r:id="rId3"/>
    <p:sldLayoutId id="2147483653" r:id="rId4"/>
    <p:sldLayoutId id="2147483649" r:id="rId5"/>
    <p:sldLayoutId id="2147483654" r:id="rId6"/>
    <p:sldLayoutId id="2147483656" r:id="rId7"/>
    <p:sldLayoutId id="2147483684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F-U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ethrobrowell.us7.list-manage.com/track/click?u=bd68cb284dd64e3d22c6d568a&amp;id=985bfe3c98&amp;e=1f4058d966" TargetMode="External"/><Relationship Id="rId2" Type="http://schemas.openxmlformats.org/officeDocument/2006/relationships/hyperlink" Target="https://www.linkedin.com/groups/8839904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Gilbert Scott Building">
            <a:extLst>
              <a:ext uri="{FF2B5EF4-FFF2-40B4-BE49-F238E27FC236}">
                <a16:creationId xmlns:a16="http://schemas.microsoft.com/office/drawing/2014/main" id="{03837FC1-9196-484B-A6BC-287C15BF0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Quarterly Forecasting Forum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1pm-5pm, 6 December 2021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0E546D3-5DCB-4112-AAD3-119E9D1BCEB7}"/>
              </a:ext>
            </a:extLst>
          </p:cNvPr>
          <p:cNvSpPr txBox="1">
            <a:spLocks/>
          </p:cNvSpPr>
          <p:nvPr/>
        </p:nvSpPr>
        <p:spPr>
          <a:xfrm>
            <a:off x="6511636" y="5052712"/>
            <a:ext cx="5680364" cy="623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D11-8D2E-DA4D-98A2-908011AD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32A3CD7-EDA4-4620-B9E4-B8AABF68EC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2754" t="-7127" r="13538" b="10165"/>
          <a:stretch/>
        </p:blipFill>
        <p:spPr>
          <a:xfrm>
            <a:off x="0" y="1731227"/>
            <a:ext cx="3476625" cy="388231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D2589-FD05-42CC-AE2B-E24EAA7D2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61770"/>
              </p:ext>
            </p:extLst>
          </p:nvPr>
        </p:nvGraphicFramePr>
        <p:xfrm>
          <a:off x="2792313" y="1698843"/>
          <a:ext cx="8967886" cy="457573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151037">
                  <a:extLst>
                    <a:ext uri="{9D8B030D-6E8A-4147-A177-3AD203B41FA5}">
                      <a16:colId xmlns:a16="http://schemas.microsoft.com/office/drawing/2014/main" val="1021846049"/>
                    </a:ext>
                  </a:extLst>
                </a:gridCol>
                <a:gridCol w="7816849">
                  <a:extLst>
                    <a:ext uri="{9D8B030D-6E8A-4147-A177-3AD203B41FA5}">
                      <a16:colId xmlns:a16="http://schemas.microsoft.com/office/drawing/2014/main" val="4116074619"/>
                    </a:ext>
                  </a:extLst>
                </a:gridCol>
              </a:tblGrid>
              <a:tr h="2630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13:00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</a:rPr>
                        <a:t>Welcome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3459690789"/>
                  </a:ext>
                </a:extLst>
              </a:tr>
              <a:tr h="880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13:10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Short-term forecasting of extreme and non-extreme wind speeds: an INLA-based approach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Daniela Castro Camilo, University of Glasgow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3314726231"/>
                  </a:ext>
                </a:extLst>
              </a:tr>
              <a:tr h="880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13:50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Recent advances in the application and utility of </a:t>
                      </a:r>
                      <a:r>
                        <a:rPr lang="en-GB" sz="1600" dirty="0" err="1">
                          <a:effectLst/>
                        </a:rPr>
                        <a:t>subseasonal</a:t>
                      </a:r>
                      <a:r>
                        <a:rPr lang="en-GB" sz="1600" dirty="0">
                          <a:effectLst/>
                        </a:rPr>
                        <a:t>-to-seasonal predictions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Chris White, University of Strathclyde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2141423956"/>
                  </a:ext>
                </a:extLst>
              </a:tr>
              <a:tr h="278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14:30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Break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5097150"/>
                  </a:ext>
                </a:extLst>
              </a:tr>
              <a:tr h="880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14:50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Inertia forecasting: An emerging topic in field of energy forecasting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Jemima Graham, Imperial College London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1322119573"/>
                  </a:ext>
                </a:extLst>
              </a:tr>
              <a:tr h="1053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15:30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Key learnings form the QGAM short-term forecasting of electrical demand, including extremes and multivariate analysis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Gruffudd Edwards, TNIE Services Ltd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1949778346"/>
                  </a:ext>
                </a:extLst>
              </a:tr>
              <a:tr h="338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16:10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Open discussion, IIF UK updates, and future QFFs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302077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24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QFF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3426" y="1705343"/>
            <a:ext cx="10287000" cy="452612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Quarterly Foresting Forms are intended to facilitate cross-disciplinary and industry-academic discussion and knowledge exchange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Coordinated by the UK Chapter of the International Institute of Forecasters, but anyone can host</a:t>
            </a:r>
          </a:p>
          <a:p>
            <a:r>
              <a:rPr lang="en-US" sz="2000" dirty="0">
                <a:solidFill>
                  <a:schemeClr val="tx1"/>
                </a:solidFill>
              </a:rPr>
              <a:t>Aim to meet four times per year, including at the International Symposium on Forecasting (next: Oxford 2022)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More than talk: we’ve run some small hackathon type events and would like to do more of this in the future, let us know if you’d like to be involved!</a:t>
            </a:r>
          </a:p>
          <a:p>
            <a:r>
              <a:rPr lang="en-US" sz="2000" dirty="0">
                <a:solidFill>
                  <a:schemeClr val="tx1"/>
                </a:solidFill>
              </a:rPr>
              <a:t>Slides and data from past QFFs can be found on GitHub at </a:t>
            </a:r>
            <a:r>
              <a:rPr lang="en-US" sz="2000" dirty="0">
                <a:solidFill>
                  <a:schemeClr val="tx1"/>
                </a:solidFill>
                <a:hlinkClick r:id="rId3"/>
              </a:rPr>
              <a:t>https://github.com/IIF-UK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B60C373-35E6-405D-A835-6C16C4B37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6" y="5133976"/>
            <a:ext cx="4482595" cy="95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4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D11-8D2E-DA4D-98A2-908011AD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Break – back at 14:50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32A3CD7-EDA4-4620-B9E4-B8AABF68EC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2754" t="-7127" r="13538" b="10165"/>
          <a:stretch/>
        </p:blipFill>
        <p:spPr>
          <a:xfrm>
            <a:off x="0" y="1731227"/>
            <a:ext cx="3476625" cy="388231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D2589-FD05-42CC-AE2B-E24EAA7D28CE}"/>
              </a:ext>
            </a:extLst>
          </p:cNvPr>
          <p:cNvGraphicFramePr>
            <a:graphicFrameLocks noGrp="1"/>
          </p:cNvGraphicFramePr>
          <p:nvPr/>
        </p:nvGraphicFramePr>
        <p:xfrm>
          <a:off x="2792313" y="1698843"/>
          <a:ext cx="8967886" cy="457573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151037">
                  <a:extLst>
                    <a:ext uri="{9D8B030D-6E8A-4147-A177-3AD203B41FA5}">
                      <a16:colId xmlns:a16="http://schemas.microsoft.com/office/drawing/2014/main" val="1021846049"/>
                    </a:ext>
                  </a:extLst>
                </a:gridCol>
                <a:gridCol w="7816849">
                  <a:extLst>
                    <a:ext uri="{9D8B030D-6E8A-4147-A177-3AD203B41FA5}">
                      <a16:colId xmlns:a16="http://schemas.microsoft.com/office/drawing/2014/main" val="4116074619"/>
                    </a:ext>
                  </a:extLst>
                </a:gridCol>
              </a:tblGrid>
              <a:tr h="2630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13:00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</a:rPr>
                        <a:t>Welcome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3459690789"/>
                  </a:ext>
                </a:extLst>
              </a:tr>
              <a:tr h="880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13:10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Short-term forecasting of extreme and non-extreme wind speeds: an INLA-based approach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Daniela Castro Camilo, University of Glasgow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3314726231"/>
                  </a:ext>
                </a:extLst>
              </a:tr>
              <a:tr h="880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13:50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Recent advances in the application and utility of </a:t>
                      </a:r>
                      <a:r>
                        <a:rPr lang="en-GB" sz="1600" dirty="0" err="1">
                          <a:effectLst/>
                        </a:rPr>
                        <a:t>subseasonal</a:t>
                      </a:r>
                      <a:r>
                        <a:rPr lang="en-GB" sz="1600" dirty="0">
                          <a:effectLst/>
                        </a:rPr>
                        <a:t>-to-seasonal predictions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Chris White, University of Strathclyde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2141423956"/>
                  </a:ext>
                </a:extLst>
              </a:tr>
              <a:tr h="278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14:30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Break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5097150"/>
                  </a:ext>
                </a:extLst>
              </a:tr>
              <a:tr h="880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14:50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Inertia forecasting: An emerging topic in field of energy forecasting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Jemima Graham, Imperial College London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1322119573"/>
                  </a:ext>
                </a:extLst>
              </a:tr>
              <a:tr h="1053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15:30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Key learnings form the QGAM short-term forecasting of electrical demand, including extremes and multivariate analysis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Gruffudd Edwards, TNIE Services Ltd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1949778346"/>
                  </a:ext>
                </a:extLst>
              </a:tr>
              <a:tr h="338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16:10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Open discussion, IIF UK updates, and future QFFs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18" marR="62718" marT="0" marB="0" anchor="ctr"/>
                </a:tc>
                <a:extLst>
                  <a:ext uri="{0D108BD9-81ED-4DB2-BD59-A6C34878D82A}">
                    <a16:rowId xmlns:a16="http://schemas.microsoft.com/office/drawing/2014/main" val="302077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56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994F-097F-994C-B767-D61A26F7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effectLst/>
              </a:rPr>
              <a:t>IIF UK updates and future QFFs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5ABA-05C7-C642-9A95-762F3AAD85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IIF UK Chapter Updates</a:t>
            </a:r>
          </a:p>
          <a:p>
            <a:r>
              <a:rPr lang="en-US" dirty="0">
                <a:solidFill>
                  <a:schemeClr val="tx1"/>
                </a:solidFill>
              </a:rPr>
              <a:t>Call for invited sessions at ISF2022, deadline 4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March</a:t>
            </a:r>
          </a:p>
          <a:p>
            <a:r>
              <a:rPr lang="en-US" dirty="0">
                <a:solidFill>
                  <a:schemeClr val="tx1"/>
                </a:solidFill>
              </a:rPr>
              <a:t>Opportunities to join IIF UK Chapter Committee in 2022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Stay connected: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linkClick r:id="rId2"/>
              </a:rPr>
              <a:t>LinkedIn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hlinkClick r:id="rId3"/>
              </a:rPr>
              <a:t>Mailing list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BFDA5-F1B9-A141-B896-991B634606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Future QFFs</a:t>
            </a:r>
          </a:p>
          <a:p>
            <a:r>
              <a:rPr lang="en-US" dirty="0">
                <a:solidFill>
                  <a:schemeClr val="tx1"/>
                </a:solidFill>
              </a:rPr>
              <a:t>February 2022: Tesco, hosted by Trevor </a:t>
            </a:r>
            <a:r>
              <a:rPr lang="en-US" dirty="0" err="1">
                <a:solidFill>
                  <a:schemeClr val="tx1"/>
                </a:solidFill>
              </a:rPr>
              <a:t>Sidery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Tesco HQ: </a:t>
            </a:r>
            <a:r>
              <a:rPr lang="en-US" sz="2000" dirty="0" err="1">
                <a:solidFill>
                  <a:schemeClr val="tx1"/>
                </a:solidFill>
              </a:rPr>
              <a:t>Welwyn</a:t>
            </a:r>
            <a:r>
              <a:rPr lang="en-US" sz="2000" dirty="0">
                <a:solidFill>
                  <a:schemeClr val="tx1"/>
                </a:solidFill>
              </a:rPr>
              <a:t> Garden City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Doodle in New Year to find date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Spring 2022: Cardiff, hosted by </a:t>
            </a:r>
            <a:r>
              <a:rPr lang="es-ES" dirty="0">
                <a:solidFill>
                  <a:schemeClr val="tx1"/>
                </a:solidFill>
              </a:rPr>
              <a:t>Bahman Rostami-Tabar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you’d like to present at or host a future QFF, please get in touch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3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University at sunset">
            <a:extLst>
              <a:ext uri="{FF2B5EF4-FFF2-40B4-BE49-F238E27FC236}">
                <a16:creationId xmlns:a16="http://schemas.microsoft.com/office/drawing/2014/main" id="{11FDCD37-95D4-D94F-8143-5384ADC6A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BC779-2AC3-3641-A89B-2FE2861B804B}"/>
              </a:ext>
            </a:extLst>
          </p:cNvPr>
          <p:cNvSpPr txBox="1"/>
          <p:nvPr/>
        </p:nvSpPr>
        <p:spPr>
          <a:xfrm>
            <a:off x="8173616" y="5699322"/>
            <a:ext cx="3624708" cy="830997"/>
          </a:xfrm>
          <a:prstGeom prst="rect">
            <a:avLst/>
          </a:prstGeom>
          <a:noFill/>
          <a:effectLst>
            <a:outerShdw blurRad="1270000" dist="50800" dir="5400000" sx="200000" sy="2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www.jethrobrowell.com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7AFC7-4175-6442-9F4D-48AB39DA3335}"/>
              </a:ext>
            </a:extLst>
          </p:cNvPr>
          <p:cNvSpPr txBox="1"/>
          <p:nvPr/>
        </p:nvSpPr>
        <p:spPr>
          <a:xfrm>
            <a:off x="8931144" y="6091810"/>
            <a:ext cx="2867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@jethrobrowell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A074F8-3E2D-4044-BD93-0EE72365F60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5459" y="6247087"/>
            <a:ext cx="312161" cy="244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75F20C-468E-F742-9149-B8A5FEBC29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886" y="1889351"/>
            <a:ext cx="5842000" cy="1931535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See you next time!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3E0469-3E4B-4DEF-9FD7-19BA5DA2D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239" y="6246791"/>
            <a:ext cx="244800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Logos">
            <a:extLst>
              <a:ext uri="{FF2B5EF4-FFF2-40B4-BE49-F238E27FC236}">
                <a16:creationId xmlns:a16="http://schemas.microsoft.com/office/drawing/2014/main" id="{E0326767-59A7-444E-B854-1AC7B86C3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020" y="6189401"/>
            <a:ext cx="369819" cy="3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</TotalTime>
  <Words>404</Words>
  <Application>Microsoft Office PowerPoint</Application>
  <PresentationFormat>Widescreen</PresentationFormat>
  <Paragraphs>67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Quarterly Forecasting Forum</vt:lpstr>
      <vt:lpstr>Agenda</vt:lpstr>
      <vt:lpstr>About QFF</vt:lpstr>
      <vt:lpstr>Break – back at 14:50</vt:lpstr>
      <vt:lpstr>IIF UK updates and future QFFs</vt:lpstr>
      <vt:lpstr>See you next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Howard</dc:creator>
  <cp:lastModifiedBy>Jethro Browell</cp:lastModifiedBy>
  <cp:revision>45</cp:revision>
  <dcterms:created xsi:type="dcterms:W3CDTF">2021-01-06T14:22:07Z</dcterms:created>
  <dcterms:modified xsi:type="dcterms:W3CDTF">2021-12-03T16:40:27Z</dcterms:modified>
</cp:coreProperties>
</file>