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67" r:id="rId3"/>
    <p:sldId id="368" r:id="rId4"/>
    <p:sldId id="370" r:id="rId5"/>
    <p:sldId id="372" r:id="rId6"/>
    <p:sldId id="373" r:id="rId7"/>
    <p:sldId id="369" r:id="rId8"/>
    <p:sldId id="3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68358" autoAdjust="0"/>
  </p:normalViewPr>
  <p:slideViewPr>
    <p:cSldViewPr>
      <p:cViewPr>
        <p:scale>
          <a:sx n="86" d="100"/>
          <a:sy n="86" d="100"/>
        </p:scale>
        <p:origin x="1584" y="-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w/</a:t>
            </a:r>
            <a:r>
              <a:rPr lang="en-US" baseline="0" dirty="0" smtClean="0"/>
              <a:t> button</a:t>
            </a:r>
          </a:p>
          <a:p>
            <a:r>
              <a:rPr lang="en-US" baseline="0" dirty="0" smtClean="0"/>
              <a:t>Match with shutting down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 low power mode + physical on and off</a:t>
            </a:r>
          </a:p>
          <a:p>
            <a:r>
              <a:rPr lang="en-US" baseline="0" dirty="0" err="1" smtClean="0"/>
              <a:t>Adafruit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pwm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Spooky vs. happy (selector)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Break up software</a:t>
            </a:r>
          </a:p>
          <a:p>
            <a:r>
              <a:rPr lang="en-US" baseline="0" dirty="0" smtClean="0"/>
              <a:t>API interface:</a:t>
            </a:r>
          </a:p>
          <a:p>
            <a:r>
              <a:rPr lang="en-US" baseline="0" dirty="0" smtClean="0"/>
              <a:t>Software flow diagram</a:t>
            </a:r>
          </a:p>
          <a:p>
            <a:r>
              <a:rPr lang="en-US" baseline="0" dirty="0" smtClean="0"/>
              <a:t>Set LED intensity: which led, what intensity, gradually increase input, from on/off to PWM</a:t>
            </a:r>
          </a:p>
          <a:p>
            <a:r>
              <a:rPr lang="en-US" baseline="0" dirty="0" smtClean="0"/>
              <a:t>Get audio</a:t>
            </a:r>
          </a:p>
          <a:p>
            <a:r>
              <a:rPr lang="en-US" baseline="0" dirty="0" smtClean="0"/>
              <a:t>Audio conversion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System Block Diagram</a:t>
            </a:r>
          </a:p>
          <a:p>
            <a:pPr lvl="1"/>
            <a:r>
              <a:rPr lang="en-US" dirty="0" smtClean="0"/>
              <a:t>Label interfaces / pin</a:t>
            </a:r>
            <a:r>
              <a:rPr lang="en-US" altLang="zh-CN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Components (part numbers if possible)</a:t>
            </a:r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baseline="0" dirty="0" smtClean="0"/>
              <a:t> RGB LED out of GPIO for base color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Pay attention to polarity</a:t>
            </a:r>
          </a:p>
          <a:p>
            <a:r>
              <a:rPr lang="en-US" baseline="0" dirty="0" smtClean="0"/>
              <a:t>Resistor is large enough (resistor determine the current) 2-6 mA</a:t>
            </a:r>
          </a:p>
          <a:p>
            <a:endParaRPr lang="en-US" baseline="0" dirty="0" smtClean="0"/>
          </a:p>
          <a:p>
            <a:r>
              <a:rPr lang="en-US" baseline="0" dirty="0" smtClean="0"/>
              <a:t>Either directly 3.3V to ground</a:t>
            </a:r>
          </a:p>
          <a:p>
            <a:r>
              <a:rPr lang="en-US" baseline="0" dirty="0" smtClean="0"/>
              <a:t>Or w/ transistor (HW1) to ground to draw higher ground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On/off switch</a:t>
            </a:r>
          </a:p>
          <a:p>
            <a:endParaRPr lang="is-IS" baseline="0" dirty="0" smtClean="0"/>
          </a:p>
          <a:p>
            <a:r>
              <a:rPr lang="en-US" altLang="zh-CN" dirty="0" smtClean="0"/>
              <a:t>Number of</a:t>
            </a:r>
            <a:r>
              <a:rPr lang="en-US" altLang="zh-CN" baseline="0" dirty="0" smtClean="0"/>
              <a:t> led</a:t>
            </a:r>
          </a:p>
          <a:p>
            <a:r>
              <a:rPr lang="en-US" baseline="0" dirty="0" smtClean="0"/>
              <a:t>PWM – (</a:t>
            </a:r>
            <a:r>
              <a:rPr lang="en-US" baseline="0" dirty="0" err="1" smtClean="0"/>
              <a:t>pulsewidth</a:t>
            </a:r>
            <a:r>
              <a:rPr lang="en-US" baseline="0" dirty="0" smtClean="0"/>
              <a:t> modulation) Led controlling pieces – adjust brightness based on duty cycle</a:t>
            </a:r>
          </a:p>
          <a:p>
            <a:r>
              <a:rPr lang="en-US" baseline="0" dirty="0" smtClean="0"/>
              <a:t>Implementation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Pocketbeagle</a:t>
            </a:r>
            <a:endParaRPr lang="en-US" baseline="0" dirty="0" smtClean="0"/>
          </a:p>
          <a:p>
            <a:r>
              <a:rPr lang="en-US" baseline="0" dirty="0" err="1" smtClean="0"/>
              <a:t>Usb</a:t>
            </a:r>
            <a:r>
              <a:rPr lang="en-US" baseline="0" dirty="0" smtClean="0"/>
              <a:t> for input / audio input</a:t>
            </a:r>
          </a:p>
          <a:p>
            <a:r>
              <a:rPr lang="en-US" dirty="0" smtClean="0"/>
              <a:t>(secondary USB port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pocketbeagle</a:t>
            </a:r>
            <a:r>
              <a:rPr lang="en-US" baseline="0" dirty="0" smtClean="0"/>
              <a:t>, probably need to short VBUS and VIN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Power Block Diagram</a:t>
            </a:r>
          </a:p>
          <a:p>
            <a:pPr lvl="1"/>
            <a:r>
              <a:rPr lang="en-US" dirty="0" smtClean="0"/>
              <a:t>Label voltages / currents of components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audio input string</a:t>
            </a:r>
          </a:p>
          <a:p>
            <a:r>
              <a:rPr lang="en-US" dirty="0" err="1" smtClean="0"/>
              <a:t>Fft</a:t>
            </a:r>
            <a:r>
              <a:rPr lang="en-US" baseline="0" dirty="0" smtClean="0"/>
              <a:t> or some sort of conversion</a:t>
            </a:r>
          </a:p>
          <a:p>
            <a:r>
              <a:rPr lang="en-US" baseline="0" dirty="0" smtClean="0"/>
              <a:t>To determine intensities of light</a:t>
            </a:r>
          </a:p>
          <a:p>
            <a:r>
              <a:rPr lang="en-US" baseline="0" dirty="0" smtClean="0"/>
              <a:t>Time domain to frequency domain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espeak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"Hello"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front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cards.pcm.rear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cards.pcm.center_lfe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cards.pcm.side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surround71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iec958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dmix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socket err =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request channel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 server is not running or cannot be started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asoundrc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:/$ cd /home/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asoundrc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asoundrc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espeak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"Hello"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front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cards.pcm.rear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cards.pcm.center_lfe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cards.pcm.side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surround71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iec958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dmix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socket err =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request channel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 server is not running or cannot be started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espeak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"Hello"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front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cards.pcm.rear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cards.pcm.center_lfe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cards.pcm.side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surround71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iec958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dmix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socket err =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request channel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 server is not running or cannot be started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USB audio jack: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www.amazon.com</a:t>
            </a:r>
            <a:r>
              <a:rPr lang="en-US" dirty="0" smtClean="0"/>
              <a:t>/</a:t>
            </a:r>
            <a:r>
              <a:rPr lang="en-US" dirty="0" err="1" smtClean="0"/>
              <a:t>CableCreation</a:t>
            </a:r>
            <a:r>
              <a:rPr lang="en-US" dirty="0" smtClean="0"/>
              <a:t>-Adapter-External-Headset-Microphone/</a:t>
            </a:r>
            <a:r>
              <a:rPr lang="en-US" dirty="0" err="1" smtClean="0"/>
              <a:t>dp</a:t>
            </a:r>
            <a:r>
              <a:rPr lang="en-US" dirty="0" smtClean="0"/>
              <a:t>/B0776QBWYB/ref=sr_1_1_sspa?s=</a:t>
            </a:r>
            <a:r>
              <a:rPr lang="en-US" dirty="0" err="1" smtClean="0"/>
              <a:t>electronics&amp;ie</a:t>
            </a:r>
            <a:r>
              <a:rPr lang="en-US" dirty="0" smtClean="0"/>
              <a:t>=UTF8&amp;qid=1538530868&amp;sr=1-1-spons&amp;keywords=</a:t>
            </a:r>
            <a:r>
              <a:rPr lang="en-US" dirty="0" err="1" smtClean="0"/>
              <a:t>usb+audio+jack&amp;psc</a:t>
            </a:r>
            <a:r>
              <a:rPr lang="en-US" dirty="0" smtClean="0"/>
              <a:t>=1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10/14/18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10/14/18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10/14/18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10/14/18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10/14/18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10/14/18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r>
              <a:rPr lang="en-US"/>
              <a:t/>
            </a:r>
            <a:br>
              <a:rPr lang="en-US"/>
            </a:br>
            <a:r>
              <a:rPr lang="en-US" altLang="zh-CN" sz="6000" smtClean="0"/>
              <a:t>Lighted Castle</a:t>
            </a:r>
            <a:r>
              <a:rPr lang="en-US" sz="6000" smtClean="0"/>
              <a:t> </a:t>
            </a:r>
            <a:r>
              <a:rPr lang="en-US" sz="6000" dirty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 smtClean="0"/>
              <a:t>10/03/2018</a:t>
            </a:r>
            <a:endParaRPr lang="en-US" dirty="0"/>
          </a:p>
          <a:p>
            <a:r>
              <a:rPr lang="en-US" dirty="0" smtClean="0"/>
              <a:t>Sammi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4572000" cy="5209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being proposed</a:t>
            </a:r>
            <a:r>
              <a:rPr lang="en-US" dirty="0" smtClean="0"/>
              <a:t>?</a:t>
            </a:r>
          </a:p>
          <a:p>
            <a:pPr lvl="1"/>
            <a:r>
              <a:rPr lang="en-US" altLang="zh-CN" dirty="0" smtClean="0"/>
              <a:t>A Castle with lights that changes in response to music beats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www.hackster.io</a:t>
            </a:r>
            <a:r>
              <a:rPr lang="en-US" dirty="0" smtClean="0"/>
              <a:t>/</a:t>
            </a:r>
            <a:r>
              <a:rPr lang="en-US" dirty="0" err="1" smtClean="0"/>
              <a:t>WolfxPac</a:t>
            </a:r>
            <a:r>
              <a:rPr lang="en-US" dirty="0" smtClean="0"/>
              <a:t>/transmit-sound-through-light-b1baa8</a:t>
            </a:r>
          </a:p>
          <a:p>
            <a:r>
              <a:rPr lang="en-US" dirty="0" smtClean="0"/>
              <a:t>What improvements / additions over existing project</a:t>
            </a:r>
          </a:p>
          <a:p>
            <a:pPr lvl="1"/>
            <a:r>
              <a:rPr lang="en-US" dirty="0" smtClean="0"/>
              <a:t>Current project only has one LED – Will include multiple LEDs that alternatingly light up</a:t>
            </a:r>
          </a:p>
          <a:p>
            <a:pPr lvl="2"/>
            <a:r>
              <a:rPr lang="en-US" sz="1800" dirty="0" smtClean="0"/>
              <a:t>Use </a:t>
            </a:r>
            <a:r>
              <a:rPr lang="en-US" sz="1800" dirty="0" err="1" smtClean="0"/>
              <a:t>Pocketbeagle</a:t>
            </a:r>
            <a:r>
              <a:rPr lang="en-US" sz="1800" dirty="0" smtClean="0"/>
              <a:t> as the processor for controlling the lights</a:t>
            </a:r>
          </a:p>
          <a:p>
            <a:pPr lvl="2"/>
            <a:r>
              <a:rPr lang="en-US" sz="1800" dirty="0" smtClean="0"/>
              <a:t>Include various lighting patterns for the user to choose from (Spooky Vs. Happy)</a:t>
            </a:r>
          </a:p>
          <a:p>
            <a:pPr lvl="2"/>
            <a:r>
              <a:rPr lang="en-US" sz="1800" dirty="0" smtClean="0"/>
              <a:t>Include automatic shutting down of the system after a certain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819400"/>
            <a:ext cx="6229350" cy="3685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958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27283" y="442382"/>
            <a:ext cx="3674533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10849" y="1828800"/>
            <a:ext cx="10591800" cy="3416320"/>
            <a:chOff x="1143000" y="2362200"/>
            <a:chExt cx="10591800" cy="3416320"/>
          </a:xfrm>
        </p:grpSpPr>
        <p:grpSp>
          <p:nvGrpSpPr>
            <p:cNvPr id="10" name="Group 9"/>
            <p:cNvGrpSpPr/>
            <p:nvPr/>
          </p:nvGrpSpPr>
          <p:grpSpPr>
            <a:xfrm>
              <a:off x="4038600" y="2362200"/>
              <a:ext cx="5295900" cy="3416320"/>
              <a:chOff x="4305300" y="2400300"/>
              <a:chExt cx="5295900" cy="34163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305300" y="2400300"/>
                <a:ext cx="5295900" cy="34163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300000"/>
                  </a:lnSpc>
                </a:pP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r>
                  <a:rPr lang="en-US" b="1" dirty="0" err="1" smtClean="0"/>
                  <a:t>Pocketbeagle</a:t>
                </a: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endParaRPr lang="en-US" b="1" dirty="0" smtClean="0"/>
              </a:p>
              <a:p>
                <a:pPr algn="ctr">
                  <a:lnSpc>
                    <a:spcPct val="300000"/>
                  </a:lnSpc>
                </a:pP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457700" y="49149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5-15</a:t>
                </a:r>
              </a:p>
              <a:p>
                <a:pPr algn="ctr"/>
                <a:r>
                  <a:rPr lang="en-US" dirty="0" smtClean="0"/>
                  <a:t>USB 1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039100" y="29337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36</a:t>
                </a:r>
              </a:p>
              <a:p>
                <a:pPr algn="ctr"/>
                <a:r>
                  <a:rPr lang="en-US" dirty="0" smtClean="0"/>
                  <a:t>PWM0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041598" y="39243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1</a:t>
                </a:r>
              </a:p>
              <a:p>
                <a:pPr algn="ctr"/>
                <a:r>
                  <a:rPr lang="en-US" dirty="0" smtClean="0"/>
                  <a:t>PWM1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39100" y="49149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3</a:t>
                </a:r>
              </a:p>
              <a:p>
                <a:pPr algn="ctr"/>
                <a:r>
                  <a:rPr lang="en-US" dirty="0" smtClean="0"/>
                  <a:t>PWM2</a:t>
                </a:r>
                <a:endParaRPr lang="en-US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flipH="1">
              <a:off x="30480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9182100" y="32187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9182100" y="42093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91821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43000" y="4876800"/>
              <a:ext cx="1962150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Audio Input</a:t>
              </a:r>
            </a:p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25100" y="2898657"/>
              <a:ext cx="1409700" cy="646331"/>
            </a:xfrm>
            <a:prstGeom prst="rect">
              <a:avLst/>
            </a:prstGeom>
            <a:solidFill>
              <a:srgbClr val="F2230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Red LED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5100" y="3883834"/>
              <a:ext cx="1409700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Blue LED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25100" y="4876800"/>
              <a:ext cx="1409700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Green LED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0849" y="1828800"/>
            <a:ext cx="10591800" cy="3416320"/>
            <a:chOff x="1143000" y="2362200"/>
            <a:chExt cx="10591800" cy="3416320"/>
          </a:xfrm>
        </p:grpSpPr>
        <p:grpSp>
          <p:nvGrpSpPr>
            <p:cNvPr id="5" name="Group 4"/>
            <p:cNvGrpSpPr/>
            <p:nvPr/>
          </p:nvGrpSpPr>
          <p:grpSpPr>
            <a:xfrm>
              <a:off x="4038600" y="2362200"/>
              <a:ext cx="5295900" cy="3416320"/>
              <a:chOff x="4305300" y="2400300"/>
              <a:chExt cx="5295900" cy="341632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305300" y="2400300"/>
                <a:ext cx="5295900" cy="34163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300000"/>
                  </a:lnSpc>
                </a:pP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r>
                  <a:rPr lang="en-US" b="1" dirty="0" err="1" smtClean="0"/>
                  <a:t>Pocketbeagle</a:t>
                </a: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endParaRPr lang="en-US" b="1" dirty="0" smtClean="0"/>
              </a:p>
              <a:p>
                <a:pPr algn="ctr">
                  <a:lnSpc>
                    <a:spcPct val="300000"/>
                  </a:lnSpc>
                </a:pPr>
                <a:endParaRPr lang="en-US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57700" y="49149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5-15</a:t>
                </a:r>
              </a:p>
              <a:p>
                <a:pPr algn="ctr"/>
                <a:r>
                  <a:rPr lang="en-US" dirty="0" smtClean="0"/>
                  <a:t>USB 1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39100" y="29337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36</a:t>
                </a:r>
              </a:p>
              <a:p>
                <a:pPr algn="ctr"/>
                <a:r>
                  <a:rPr lang="en-US" dirty="0" smtClean="0"/>
                  <a:t>PWM0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041598" y="39243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1</a:t>
                </a:r>
              </a:p>
              <a:p>
                <a:pPr algn="ctr"/>
                <a:r>
                  <a:rPr lang="en-US" dirty="0" smtClean="0"/>
                  <a:t>PWM1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39100" y="49149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3</a:t>
                </a:r>
              </a:p>
              <a:p>
                <a:pPr algn="ctr"/>
                <a:r>
                  <a:rPr lang="en-US" dirty="0" smtClean="0"/>
                  <a:t>PWM2</a:t>
                </a:r>
                <a:endParaRPr lang="en-US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>
              <a:off x="30480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182100" y="32187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9182100" y="42093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1821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43000" y="4876800"/>
              <a:ext cx="1962150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Audio Input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25100" y="2898657"/>
              <a:ext cx="1409700" cy="646331"/>
            </a:xfrm>
            <a:prstGeom prst="rect">
              <a:avLst/>
            </a:prstGeom>
            <a:solidFill>
              <a:srgbClr val="F2230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Red LED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25100" y="3883834"/>
              <a:ext cx="1409700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Blue LED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25100" y="4876800"/>
              <a:ext cx="1409700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Green LED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802349" y="2046038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3.3V (~1.5V)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02349" y="30099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3.3V (~1.5V)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02349" y="399676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3.3V (~1.5V)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93273" y="4275798"/>
            <a:ext cx="129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5V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01812" y="5339872"/>
            <a:ext cx="4439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Power:</a:t>
            </a:r>
          </a:p>
          <a:p>
            <a:pPr algn="ctr"/>
            <a:r>
              <a:rPr lang="en-US" dirty="0" smtClean="0"/>
              <a:t>.02 W for all LED’s</a:t>
            </a:r>
          </a:p>
          <a:p>
            <a:pPr algn="ctr"/>
            <a:r>
              <a:rPr lang="en-US" dirty="0" smtClean="0"/>
              <a:t>Assume each LED has a current of .002A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18640" y="5330754"/>
            <a:ext cx="393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Power:</a:t>
            </a:r>
          </a:p>
          <a:p>
            <a:pPr algn="ctr"/>
            <a:r>
              <a:rPr lang="en-US" dirty="0" smtClean="0"/>
              <a:t>USB always at 5V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48300"/>
          </a:xfrm>
        </p:spPr>
        <p:txBody>
          <a:bodyPr>
            <a:normAutofit/>
          </a:bodyPr>
          <a:lstStyle/>
          <a:p>
            <a:r>
              <a:rPr lang="en-US" dirty="0"/>
              <a:t>API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Enter options for different light patterns</a:t>
            </a:r>
          </a:p>
          <a:p>
            <a:pPr lvl="1"/>
            <a:r>
              <a:rPr lang="en-US" dirty="0" smtClean="0"/>
              <a:t>Overall Switch for start/end</a:t>
            </a:r>
          </a:p>
          <a:p>
            <a:pPr lvl="1"/>
            <a:r>
              <a:rPr lang="en-US" dirty="0" smtClean="0"/>
              <a:t>Enter time for auto shut-down</a:t>
            </a:r>
          </a:p>
          <a:p>
            <a:r>
              <a:rPr lang="en-US" dirty="0"/>
              <a:t>Get audio</a:t>
            </a:r>
          </a:p>
          <a:p>
            <a:pPr lvl="1"/>
            <a:r>
              <a:rPr lang="en-US" sz="1700" dirty="0"/>
              <a:t>Get audio input string</a:t>
            </a:r>
          </a:p>
          <a:p>
            <a:pPr lvl="1"/>
            <a:r>
              <a:rPr lang="en-US" sz="1700" dirty="0" smtClean="0"/>
              <a:t>Convert the string from time domain to frequency domain through </a:t>
            </a:r>
            <a:r>
              <a:rPr lang="en-US" sz="1700" dirty="0" err="1" smtClean="0"/>
              <a:t>fft</a:t>
            </a:r>
            <a:r>
              <a:rPr lang="en-US" sz="1700" dirty="0" smtClean="0"/>
              <a:t> (tentative)</a:t>
            </a:r>
            <a:endParaRPr lang="en-US" sz="1700" dirty="0"/>
          </a:p>
          <a:p>
            <a:pPr lvl="1"/>
            <a:r>
              <a:rPr lang="en-US" sz="1700" dirty="0"/>
              <a:t>D</a:t>
            </a:r>
            <a:r>
              <a:rPr lang="en-US" sz="1700" dirty="0" smtClean="0"/>
              <a:t>etermine </a:t>
            </a:r>
            <a:r>
              <a:rPr lang="en-US" sz="1700" dirty="0"/>
              <a:t>intensities of light</a:t>
            </a:r>
          </a:p>
          <a:p>
            <a:r>
              <a:rPr lang="en-US" dirty="0" smtClean="0"/>
              <a:t>Set </a:t>
            </a:r>
            <a:r>
              <a:rPr lang="en-US" dirty="0"/>
              <a:t>LED </a:t>
            </a:r>
            <a:r>
              <a:rPr lang="en-US" dirty="0" smtClean="0"/>
              <a:t>intensity (GPIO to PWM)</a:t>
            </a:r>
          </a:p>
          <a:p>
            <a:pPr lvl="1"/>
            <a:r>
              <a:rPr lang="en-US" dirty="0" smtClean="0"/>
              <a:t>Determine which LEDs to light up</a:t>
            </a:r>
          </a:p>
          <a:p>
            <a:pPr lvl="1"/>
            <a:r>
              <a:rPr lang="en-US" dirty="0" smtClean="0"/>
              <a:t>At what intensity</a:t>
            </a:r>
          </a:p>
          <a:p>
            <a:pPr lvl="1"/>
            <a:r>
              <a:rPr lang="en-US" dirty="0" smtClean="0"/>
              <a:t>Use PWM to achieve gradual turning on/off effect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by Oct.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Attempted at </a:t>
            </a:r>
            <a:r>
              <a:rPr lang="en-US" dirty="0" err="1" smtClean="0"/>
              <a:t>espeak</a:t>
            </a:r>
            <a:r>
              <a:rPr lang="en-US" dirty="0" smtClean="0"/>
              <a:t> (text to speech)</a:t>
            </a:r>
          </a:p>
          <a:p>
            <a:pPr lvl="1"/>
            <a:r>
              <a:rPr lang="en-US" dirty="0" smtClean="0"/>
              <a:t>Able to download and install </a:t>
            </a:r>
            <a:r>
              <a:rPr lang="en-US" dirty="0" err="1" smtClean="0"/>
              <a:t>espeak</a:t>
            </a:r>
            <a:endParaRPr lang="en-US" dirty="0" smtClean="0"/>
          </a:p>
          <a:p>
            <a:pPr lvl="1"/>
            <a:r>
              <a:rPr lang="en-US" dirty="0" smtClean="0"/>
              <a:t>Not able to hear the sound</a:t>
            </a:r>
          </a:p>
          <a:p>
            <a:pPr lvl="1"/>
            <a:r>
              <a:rPr lang="en-US" dirty="0" smtClean="0"/>
              <a:t>Error message attached below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 dirty="0"/>
              <a:t>Attempted at the </a:t>
            </a:r>
            <a:r>
              <a:rPr lang="en-US" sz="2000" dirty="0" smtClean="0"/>
              <a:t>LED part</a:t>
            </a:r>
          </a:p>
          <a:p>
            <a:pPr marL="457200" lvl="2" indent="-228600">
              <a:spcBef>
                <a:spcPts val="1800"/>
              </a:spcBef>
            </a:pPr>
            <a:r>
              <a:rPr lang="en-US" dirty="0" smtClean="0"/>
              <a:t>Not able to get LED to light up</a:t>
            </a:r>
          </a:p>
        </p:txBody>
      </p:sp>
    </p:spTree>
    <p:extLst>
      <p:ext uri="{BB962C8B-B14F-4D97-AF65-F5344CB8AC3E}">
        <p14:creationId xmlns:p14="http://schemas.microsoft.com/office/powerpoint/2010/main" val="1713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5983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=""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 audio</a:t>
                      </a:r>
                      <a:r>
                        <a:rPr lang="en-US" baseline="0" dirty="0" smtClean="0"/>
                        <a:t> 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r>
                        <a:rPr lang="en-US" baseline="0" dirty="0" smtClean="0"/>
                        <a:t> 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 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 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Supplemental Stuff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1143001"/>
            <a:ext cx="7708900" cy="48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11637</TotalTime>
  <Words>5167</Words>
  <Application>Microsoft Macintosh PowerPoint</Application>
  <PresentationFormat>Widescreen</PresentationFormat>
  <Paragraphs>531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幼圆</vt:lpstr>
      <vt:lpstr>Diamond Grid 16x9</vt:lpstr>
      <vt:lpstr>ENGI 301  Lighted Castle Proposal</vt:lpstr>
      <vt:lpstr>Background Information</vt:lpstr>
      <vt:lpstr>System Block Diagram</vt:lpstr>
      <vt:lpstr>Power Block Diagram</vt:lpstr>
      <vt:lpstr>Flow for Software</vt:lpstr>
      <vt:lpstr>Progress by Oct. 11</vt:lpstr>
      <vt:lpstr>Components / Budget</vt:lpstr>
      <vt:lpstr>Supplemental Stuff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Sammi Lu</cp:lastModifiedBy>
  <cp:revision>412</cp:revision>
  <dcterms:created xsi:type="dcterms:W3CDTF">2018-01-09T20:24:50Z</dcterms:created>
  <dcterms:modified xsi:type="dcterms:W3CDTF">2018-10-15T00:20:18Z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