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68309" autoAdjust="0"/>
  </p:normalViewPr>
  <p:slideViewPr>
    <p:cSldViewPr>
      <p:cViewPr>
        <p:scale>
          <a:sx n="97" d="100"/>
          <a:sy n="97" d="100"/>
        </p:scale>
        <p:origin x="1152" y="-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www.amazon.com</a:t>
            </a:r>
            <a:r>
              <a:rPr lang="en-US" dirty="0"/>
              <a:t>/Mount-Position-Stereo-Female-Connector/</a:t>
            </a:r>
            <a:r>
              <a:rPr lang="en-US" dirty="0" err="1"/>
              <a:t>dp</a:t>
            </a:r>
            <a:r>
              <a:rPr lang="en-US" dirty="0"/>
              <a:t>/B013SYV9S6</a:t>
            </a:r>
          </a:p>
          <a:p>
            <a:endParaRPr lang="en-US" dirty="0"/>
          </a:p>
          <a:p>
            <a:r>
              <a:rPr lang="en-US" dirty="0"/>
              <a:t>Not sure about the stereo audio output</a:t>
            </a:r>
          </a:p>
          <a:p>
            <a:r>
              <a:rPr lang="en-US" dirty="0"/>
              <a:t>Maybe add in a USB to increase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now I am thinking of making PCB similar size to </a:t>
            </a:r>
            <a:r>
              <a:rPr lang="en-US" dirty="0" err="1"/>
              <a:t>PocketBeagle</a:t>
            </a:r>
            <a:r>
              <a:rPr lang="en-US" dirty="0"/>
              <a:t> for easier mounting, but </a:t>
            </a:r>
            <a:r>
              <a:rPr lang="en-US"/>
              <a:t>this also seems like a waste of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11/19/18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11/19/18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11/19/18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11/19/18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120930/party-castle-night-lamp-castle-1d6e7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hyperlink" Target="https://blog.bela.io/2018/02/22/bela-mini-launch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altLang="zh-CN" sz="6000" dirty="0"/>
              <a:t>PCB w/ Light &amp; 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10/03/2018</a:t>
            </a:r>
          </a:p>
          <a:p>
            <a:r>
              <a:rPr lang="en-US" dirty="0"/>
              <a:t>Sammi Lu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572000" cy="5209947"/>
          </a:xfrm>
        </p:spPr>
        <p:txBody>
          <a:bodyPr>
            <a:normAutofit/>
          </a:bodyPr>
          <a:lstStyle/>
          <a:p>
            <a:r>
              <a:rPr lang="en-US" sz="1800" dirty="0"/>
              <a:t>Previously Have built a Lighted Castle</a:t>
            </a:r>
          </a:p>
          <a:p>
            <a:r>
              <a:rPr lang="en-US" sz="1800" dirty="0">
                <a:hlinkClick r:id="rId3"/>
              </a:rPr>
              <a:t>https://www.hackster.io/120930/party-castle-night-lamp-castle-1d6e7b</a:t>
            </a:r>
            <a:endParaRPr lang="en-US" sz="1800" dirty="0"/>
          </a:p>
          <a:p>
            <a:r>
              <a:rPr lang="en-US" sz="1800" dirty="0"/>
              <a:t>Interested in creating a board with both audio and led output</a:t>
            </a:r>
          </a:p>
          <a:p>
            <a:r>
              <a:rPr lang="en-US" sz="1800" dirty="0"/>
              <a:t>Inspired by </a:t>
            </a:r>
            <a:r>
              <a:rPr lang="en-US" sz="1800" dirty="0">
                <a:hlinkClick r:id="rId4"/>
              </a:rPr>
              <a:t>https://blog.bela.io/2018/02/22/bela-mini-launch/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F4E-BDF3-C546-9401-A6BD56DD2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651" y="1295400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0849" y="1828800"/>
            <a:ext cx="10591800" cy="3261085"/>
            <a:chOff x="1143000" y="2362200"/>
            <a:chExt cx="10591800" cy="3261085"/>
          </a:xfrm>
        </p:grpSpPr>
        <p:grpSp>
          <p:nvGrpSpPr>
            <p:cNvPr id="10" name="Group 9"/>
            <p:cNvGrpSpPr/>
            <p:nvPr/>
          </p:nvGrpSpPr>
          <p:grpSpPr>
            <a:xfrm>
              <a:off x="4038600" y="2362200"/>
              <a:ext cx="5295900" cy="3261085"/>
              <a:chOff x="4305300" y="2400300"/>
              <a:chExt cx="5295900" cy="311290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305300" y="2400300"/>
                <a:ext cx="5295900" cy="31129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57700" y="4884516"/>
                <a:ext cx="1409700" cy="3525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GPIO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39100" y="3029707"/>
                <a:ext cx="1409700" cy="3525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GPIO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041598" y="3975295"/>
                <a:ext cx="1409700" cy="3525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GPIO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39100" y="4914900"/>
                <a:ext cx="1409700" cy="3525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GPIO</a:t>
                </a: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>
              <a:off x="30480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9182100" y="32187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182100" y="42093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91821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43000" y="5015299"/>
              <a:ext cx="196215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Stereo Audio Out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25100" y="3024625"/>
              <a:ext cx="1409700" cy="369332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00" y="4009802"/>
              <a:ext cx="140970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25100" y="5002768"/>
              <a:ext cx="1409700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6449" y="1828800"/>
            <a:ext cx="5295900" cy="3261086"/>
            <a:chOff x="4038600" y="2362200"/>
            <a:chExt cx="5295900" cy="3261086"/>
          </a:xfrm>
        </p:grpSpPr>
        <p:sp>
          <p:nvSpPr>
            <p:cNvPr id="14" name="TextBox 13"/>
            <p:cNvSpPr txBox="1"/>
            <p:nvPr/>
          </p:nvSpPr>
          <p:spPr>
            <a:xfrm>
              <a:off x="4038600" y="2362200"/>
              <a:ext cx="5295900" cy="32610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00000"/>
                </a:lnSpc>
              </a:pPr>
              <a:endParaRPr lang="en-US" b="1" dirty="0"/>
            </a:p>
            <a:p>
              <a:pPr algn="ctr">
                <a:lnSpc>
                  <a:spcPct val="300000"/>
                </a:lnSpc>
              </a:pPr>
              <a:r>
                <a:rPr lang="en-US" b="1" dirty="0"/>
                <a:t>PCB</a:t>
              </a:r>
            </a:p>
            <a:p>
              <a:pPr algn="ctr">
                <a:lnSpc>
                  <a:spcPct val="300000"/>
                </a:lnSpc>
              </a:pPr>
              <a:endParaRPr lang="en-US" b="1" dirty="0"/>
            </a:p>
            <a:p>
              <a:pPr algn="ctr">
                <a:lnSpc>
                  <a:spcPct val="300000"/>
                </a:lnSpc>
              </a:pP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4051" y="4724400"/>
              <a:ext cx="167640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Stereo Audio Out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6951" y="2628900"/>
              <a:ext cx="685800" cy="369332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56951" y="3697069"/>
              <a:ext cx="68580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6951" y="4686300"/>
              <a:ext cx="685800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ECCA7C-82ED-B34D-A612-8CA8FDF56A73}"/>
              </a:ext>
            </a:extLst>
          </p:cNvPr>
          <p:cNvSpPr txBox="1"/>
          <p:nvPr/>
        </p:nvSpPr>
        <p:spPr>
          <a:xfrm>
            <a:off x="7736566" y="11165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2.57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92232F-EDD4-0C44-82CB-379DA6393659}"/>
              </a:ext>
            </a:extLst>
          </p:cNvPr>
          <p:cNvSpPr txBox="1"/>
          <p:nvPr/>
        </p:nvSpPr>
        <p:spPr>
          <a:xfrm>
            <a:off x="8991600" y="20955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2.57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5E0A0-639F-594D-8420-493BC43648A2}"/>
              </a:ext>
            </a:extLst>
          </p:cNvPr>
          <p:cNvSpPr txBox="1"/>
          <p:nvPr/>
        </p:nvSpPr>
        <p:spPr>
          <a:xfrm>
            <a:off x="5613225" y="577568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56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D50E7-F018-B740-949C-D17E26914571}"/>
              </a:ext>
            </a:extLst>
          </p:cNvPr>
          <p:cNvSpPr txBox="1"/>
          <p:nvPr/>
        </p:nvSpPr>
        <p:spPr>
          <a:xfrm>
            <a:off x="1295400" y="32746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459EE-037B-C44D-8177-E81712093941}"/>
              </a:ext>
            </a:extLst>
          </p:cNvPr>
          <p:cNvSpPr txBox="1"/>
          <p:nvPr/>
        </p:nvSpPr>
        <p:spPr>
          <a:xfrm>
            <a:off x="2366792" y="44679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82589-5558-1947-AB23-C2BE763E44CB}"/>
              </a:ext>
            </a:extLst>
          </p:cNvPr>
          <p:cNvSpPr txBox="1"/>
          <p:nvPr/>
        </p:nvSpPr>
        <p:spPr>
          <a:xfrm>
            <a:off x="4068926" y="524891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12667</TotalTime>
  <Words>141</Words>
  <Application>Microsoft Macintosh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幼圆</vt:lpstr>
      <vt:lpstr>Arial</vt:lpstr>
      <vt:lpstr>Diamond Grid 16x9</vt:lpstr>
      <vt:lpstr>ENGI 301  PCB w/ Light &amp; Audio</vt:lpstr>
      <vt:lpstr>Background Information</vt:lpstr>
      <vt:lpstr>Functional Block Diagram</vt:lpstr>
      <vt:lpstr>Mechanical Block Diagram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Sammi Lu</cp:lastModifiedBy>
  <cp:revision>425</cp:revision>
  <dcterms:created xsi:type="dcterms:W3CDTF">2018-01-09T20:24:50Z</dcterms:created>
  <dcterms:modified xsi:type="dcterms:W3CDTF">2018-11-20T03:51:14Z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