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462" r:id="rId2"/>
    <p:sldId id="432" r:id="rId3"/>
    <p:sldId id="434" r:id="rId4"/>
    <p:sldId id="293" r:id="rId5"/>
    <p:sldId id="435" r:id="rId6"/>
    <p:sldId id="463" r:id="rId7"/>
    <p:sldId id="453" r:id="rId8"/>
    <p:sldId id="459" r:id="rId9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26" userDrawn="1">
          <p15:clr>
            <a:srgbClr val="A4A3A4"/>
          </p15:clr>
        </p15:guide>
        <p15:guide id="3" orient="horz" pos="123" userDrawn="1">
          <p15:clr>
            <a:srgbClr val="A4A3A4"/>
          </p15:clr>
        </p15:guide>
        <p15:guide id="4" pos="1474" userDrawn="1">
          <p15:clr>
            <a:srgbClr val="A4A3A4"/>
          </p15:clr>
        </p15:guide>
        <p15:guide id="5" orient="horz" pos="1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E6C"/>
    <a:srgbClr val="859DB4"/>
    <a:srgbClr val="27506E"/>
    <a:srgbClr val="2E4864"/>
    <a:srgbClr val="5B5A7B"/>
    <a:srgbClr val="E0E0E0"/>
    <a:srgbClr val="EFEFEF"/>
    <a:srgbClr val="10327B"/>
    <a:srgbClr val="0000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3677" autoAdjust="0"/>
  </p:normalViewPr>
  <p:slideViewPr>
    <p:cSldViewPr snapToGrid="0" showGuides="1">
      <p:cViewPr varScale="1">
        <p:scale>
          <a:sx n="130" d="100"/>
          <a:sy n="130" d="100"/>
        </p:scale>
        <p:origin x="126" y="306"/>
      </p:cViewPr>
      <p:guideLst>
        <p:guide orient="horz" pos="2142"/>
        <p:guide pos="226"/>
        <p:guide orient="horz" pos="123"/>
        <p:guide pos="1474"/>
        <p:guide orient="horz" pos="16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63497-4C91-42F4-A1B6-945D4EB443B9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</dgm:pt>
    <dgm:pt modelId="{CA36D711-A2D5-482C-A58D-BB366F7F1B2E}">
      <dgm:prSet phldrT="[文字]" custT="1"/>
      <dgm:spPr/>
      <dgm:t>
        <a:bodyPr/>
        <a:lstStyle/>
        <a:p>
          <a:pPr algn="ctr"/>
          <a:r>
            <a:rPr lang="en-US" altLang="zh-TW" sz="2400" b="1" dirty="0"/>
            <a:t>01</a:t>
          </a:r>
          <a:endParaRPr lang="zh-TW" altLang="en-US" sz="2400" b="1" dirty="0"/>
        </a:p>
      </dgm:t>
    </dgm:pt>
    <dgm:pt modelId="{437BA119-94CA-4464-B693-9FB8862F6E0B}" type="parTrans" cxnId="{D5170A06-EB6A-4CC0-B6A2-E44752601EC2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CC07445B-5C5A-4F75-A21F-C1DB27B923D5}" type="sibTrans" cxnId="{D5170A06-EB6A-4CC0-B6A2-E44752601EC2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E8A67803-4F1A-4350-9706-7487F188553C}">
      <dgm:prSet phldrT="[文字]" custT="1"/>
      <dgm:spPr/>
      <dgm:t>
        <a:bodyPr/>
        <a:lstStyle/>
        <a:p>
          <a:pPr algn="ctr"/>
          <a:r>
            <a:rPr lang="en-US" altLang="zh-TW" sz="2400" b="1"/>
            <a:t>02</a:t>
          </a:r>
          <a:endParaRPr lang="zh-TW" altLang="en-US" sz="2400" b="1" dirty="0"/>
        </a:p>
      </dgm:t>
    </dgm:pt>
    <dgm:pt modelId="{BCBA8AF8-3D22-48C6-9134-96C20602FD7A}" type="parTrans" cxnId="{0D2AF3F4-311D-4F51-A6DF-0EBCF33903FD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9BF322C9-8287-4A53-9336-FE9B296D647F}" type="sibTrans" cxnId="{0D2AF3F4-311D-4F51-A6DF-0EBCF33903FD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99D52514-16D5-4B39-AEE8-A544B10FEEC3}">
      <dgm:prSet phldrT="[文字]" custT="1"/>
      <dgm:spPr/>
      <dgm:t>
        <a:bodyPr/>
        <a:lstStyle/>
        <a:p>
          <a:pPr algn="ctr"/>
          <a:r>
            <a:rPr lang="en-US" altLang="zh-TW" sz="2400" b="1"/>
            <a:t>03</a:t>
          </a:r>
          <a:endParaRPr lang="zh-TW" altLang="en-US" sz="2400" b="1" dirty="0"/>
        </a:p>
      </dgm:t>
    </dgm:pt>
    <dgm:pt modelId="{FABB79C0-D5FA-488E-BC26-B00C2B1BDC53}" type="parTrans" cxnId="{E82E3C52-99D4-4946-B2A7-021A1CD43C57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A3DB110B-E564-40D5-87D3-0820913AC74F}" type="sibTrans" cxnId="{E82E3C52-99D4-4946-B2A7-021A1CD43C57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F3B232DB-75CF-4CF3-86ED-741D2421CA4B}">
      <dgm:prSet custT="1"/>
      <dgm:spPr/>
      <dgm:t>
        <a:bodyPr/>
        <a:lstStyle/>
        <a:p>
          <a:r>
            <a:rPr lang="zh-TW" altLang="en-US" sz="1800" b="0" dirty="0"/>
            <a:t>單一登入介面</a:t>
          </a:r>
        </a:p>
      </dgm:t>
    </dgm:pt>
    <dgm:pt modelId="{EA0D4EE6-F2BC-4E71-86A7-6C10DDF9D1A5}" type="parTrans" cxnId="{E7554721-14DE-4804-87BA-B4D144A4F525}">
      <dgm:prSet/>
      <dgm:spPr/>
      <dgm:t>
        <a:bodyPr/>
        <a:lstStyle/>
        <a:p>
          <a:endParaRPr lang="zh-TW" altLang="en-US"/>
        </a:p>
      </dgm:t>
    </dgm:pt>
    <dgm:pt modelId="{584B92CF-6F35-40FC-A7E2-9A79A8164BE7}" type="sibTrans" cxnId="{E7554721-14DE-4804-87BA-B4D144A4F525}">
      <dgm:prSet/>
      <dgm:spPr/>
      <dgm:t>
        <a:bodyPr/>
        <a:lstStyle/>
        <a:p>
          <a:endParaRPr lang="zh-TW" altLang="en-US"/>
        </a:p>
      </dgm:t>
    </dgm:pt>
    <dgm:pt modelId="{4BF25D6F-2133-47F3-974B-1746EFDA7FE3}">
      <dgm:prSet custT="1"/>
      <dgm:spPr/>
      <dgm:t>
        <a:bodyPr/>
        <a:lstStyle/>
        <a:p>
          <a:r>
            <a:rPr lang="zh-TW" altLang="en-US" sz="1800" b="0" dirty="0">
              <a:latin typeface="Arial" panose="020B0604020202020204"/>
              <a:ea typeface="微软雅黑" panose="020B0503020204020204" charset="-122"/>
            </a:rPr>
            <a:t>整合公司系統功能</a:t>
          </a:r>
          <a:endParaRPr lang="zh-TW" altLang="en-US" sz="1800" b="0" dirty="0"/>
        </a:p>
      </dgm:t>
    </dgm:pt>
    <dgm:pt modelId="{8FE959D1-0524-4C69-94D1-E13A5F2D9805}" type="parTrans" cxnId="{4511ACED-11DF-4262-9143-520A1E414C00}">
      <dgm:prSet/>
      <dgm:spPr/>
      <dgm:t>
        <a:bodyPr/>
        <a:lstStyle/>
        <a:p>
          <a:endParaRPr lang="zh-TW" altLang="en-US"/>
        </a:p>
      </dgm:t>
    </dgm:pt>
    <dgm:pt modelId="{90971672-8B6D-48DB-BC58-D718E3250904}" type="sibTrans" cxnId="{4511ACED-11DF-4262-9143-520A1E414C00}">
      <dgm:prSet/>
      <dgm:spPr/>
      <dgm:t>
        <a:bodyPr/>
        <a:lstStyle/>
        <a:p>
          <a:endParaRPr lang="zh-TW" altLang="en-US"/>
        </a:p>
      </dgm:t>
    </dgm:pt>
    <dgm:pt modelId="{F05C770A-A3C1-454B-B2D0-C009AC947F59}">
      <dgm:prSet custT="1"/>
      <dgm:spPr/>
      <dgm:t>
        <a:bodyPr/>
        <a:lstStyle/>
        <a:p>
          <a:r>
            <a:rPr lang="zh-TW" altLang="en-US" sz="1800" b="0" dirty="0">
              <a:latin typeface="微软雅黑" panose="020B0503020204020204" charset="-122"/>
              <a:ea typeface="微软雅黑" panose="020B0503020204020204" charset="-122"/>
            </a:rPr>
            <a:t>不同職位能執行不同功能</a:t>
          </a:r>
          <a:endParaRPr lang="zh-TW" altLang="en-US" sz="1800" b="0" dirty="0"/>
        </a:p>
      </dgm:t>
    </dgm:pt>
    <dgm:pt modelId="{151D8209-70EE-43D6-8C63-7C7CCF7C5EC3}" type="parTrans" cxnId="{47A02AA6-2262-4FEA-A7C5-8510A1193FEE}">
      <dgm:prSet/>
      <dgm:spPr/>
      <dgm:t>
        <a:bodyPr/>
        <a:lstStyle/>
        <a:p>
          <a:endParaRPr lang="zh-TW" altLang="en-US"/>
        </a:p>
      </dgm:t>
    </dgm:pt>
    <dgm:pt modelId="{138BD906-36C0-46F3-8069-31F63FB110CE}" type="sibTrans" cxnId="{47A02AA6-2262-4FEA-A7C5-8510A1193FEE}">
      <dgm:prSet/>
      <dgm:spPr/>
      <dgm:t>
        <a:bodyPr/>
        <a:lstStyle/>
        <a:p>
          <a:endParaRPr lang="zh-TW" altLang="en-US"/>
        </a:p>
      </dgm:t>
    </dgm:pt>
    <dgm:pt modelId="{504E1255-4551-40AD-9BAD-62D0F94ECB45}">
      <dgm:prSet custT="1"/>
      <dgm:spPr/>
      <dgm:t>
        <a:bodyPr/>
        <a:lstStyle/>
        <a:p>
          <a:r>
            <a:rPr lang="zh-TW" altLang="en-US" sz="1800" b="0" dirty="0">
              <a:latin typeface="微软雅黑" panose="020B0503020204020204" charset="-122"/>
              <a:ea typeface="微软雅黑" panose="020B0503020204020204" charset="-122"/>
            </a:rPr>
            <a:t>簡潔</a:t>
          </a:r>
          <a:r>
            <a:rPr lang="zh-TW" altLang="en-US" sz="1800" b="0" dirty="0">
              <a:latin typeface="標楷體" panose="03000509000000000000" pitchFamily="65" charset="-120"/>
              <a:ea typeface="標楷體" panose="03000509000000000000" pitchFamily="65" charset="-120"/>
            </a:rPr>
            <a:t>、</a:t>
          </a:r>
          <a:r>
            <a:rPr lang="zh-TW" altLang="en-US" sz="1800" b="0" dirty="0">
              <a:latin typeface="微软雅黑" panose="020B0503020204020204" charset="-122"/>
              <a:ea typeface="微软雅黑" panose="020B0503020204020204" charset="-122"/>
            </a:rPr>
            <a:t>美觀的版面設計</a:t>
          </a:r>
          <a:endParaRPr lang="zh-TW" altLang="en-US" sz="1800" b="0" dirty="0"/>
        </a:p>
      </dgm:t>
    </dgm:pt>
    <dgm:pt modelId="{42B03855-7F07-4A90-B3E8-B39E60AB2D70}" type="parTrans" cxnId="{B37C3FB3-9A17-485E-BE68-C518C6629775}">
      <dgm:prSet/>
      <dgm:spPr/>
      <dgm:t>
        <a:bodyPr/>
        <a:lstStyle/>
        <a:p>
          <a:endParaRPr lang="zh-TW" altLang="en-US"/>
        </a:p>
      </dgm:t>
    </dgm:pt>
    <dgm:pt modelId="{6C070AA9-4E2B-42F8-8160-50F01C0536C2}" type="sibTrans" cxnId="{B37C3FB3-9A17-485E-BE68-C518C6629775}">
      <dgm:prSet/>
      <dgm:spPr/>
      <dgm:t>
        <a:bodyPr/>
        <a:lstStyle/>
        <a:p>
          <a:endParaRPr lang="zh-TW" altLang="en-US"/>
        </a:p>
      </dgm:t>
    </dgm:pt>
    <dgm:pt modelId="{848AF977-CE9D-496F-9AC2-12DEB12E7FC4}">
      <dgm:prSet phldrT="[文字]" custT="1"/>
      <dgm:spPr/>
      <dgm:t>
        <a:bodyPr/>
        <a:lstStyle/>
        <a:p>
          <a:pPr algn="ctr"/>
          <a:r>
            <a:rPr lang="en-US" altLang="zh-TW" sz="2400" b="1" dirty="0"/>
            <a:t>04</a:t>
          </a:r>
          <a:endParaRPr lang="zh-TW" altLang="en-US" sz="2400" b="1" dirty="0"/>
        </a:p>
      </dgm:t>
    </dgm:pt>
    <dgm:pt modelId="{4ABD5BDF-9BF6-4109-A1EF-8D7814F6829C}" type="sibTrans" cxnId="{43C26A6F-5C89-4F5A-BAA9-AA84942DF8F8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E1F42DD5-3195-4C99-B4DF-D5F8F9476C7F}" type="parTrans" cxnId="{43C26A6F-5C89-4F5A-BAA9-AA84942DF8F8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B08AB9E7-1ADC-494A-8D91-101E95360886}" type="pres">
      <dgm:prSet presAssocID="{54063497-4C91-42F4-A1B6-945D4EB443B9}" presName="linear" presStyleCnt="0">
        <dgm:presLayoutVars>
          <dgm:dir/>
          <dgm:animLvl val="lvl"/>
          <dgm:resizeHandles val="exact"/>
        </dgm:presLayoutVars>
      </dgm:prSet>
      <dgm:spPr/>
    </dgm:pt>
    <dgm:pt modelId="{0305F283-02B0-4AC8-B7A2-1C40AC6C8CED}" type="pres">
      <dgm:prSet presAssocID="{CA36D711-A2D5-482C-A58D-BB366F7F1B2E}" presName="parentLin" presStyleCnt="0"/>
      <dgm:spPr/>
    </dgm:pt>
    <dgm:pt modelId="{56798EB2-4F36-4D4C-9948-7B63D6FE0656}" type="pres">
      <dgm:prSet presAssocID="{CA36D711-A2D5-482C-A58D-BB366F7F1B2E}" presName="parentLeftMargin" presStyleLbl="node1" presStyleIdx="0" presStyleCnt="4"/>
      <dgm:spPr/>
    </dgm:pt>
    <dgm:pt modelId="{0855D056-9C5B-46B3-BCF7-46427F5B8B88}" type="pres">
      <dgm:prSet presAssocID="{CA36D711-A2D5-482C-A58D-BB366F7F1B2E}" presName="parentText" presStyleLbl="node1" presStyleIdx="0" presStyleCnt="4" custScaleX="21450" custScaleY="211924">
        <dgm:presLayoutVars>
          <dgm:chMax val="0"/>
          <dgm:bulletEnabled val="1"/>
        </dgm:presLayoutVars>
      </dgm:prSet>
      <dgm:spPr/>
    </dgm:pt>
    <dgm:pt modelId="{C5D60C22-41F1-460C-B519-91EEC02E99BF}" type="pres">
      <dgm:prSet presAssocID="{CA36D711-A2D5-482C-A58D-BB366F7F1B2E}" presName="negativeSpace" presStyleCnt="0"/>
      <dgm:spPr/>
    </dgm:pt>
    <dgm:pt modelId="{5D976CB3-13C7-443F-A01A-9FF8FD28C248}" type="pres">
      <dgm:prSet presAssocID="{CA36D711-A2D5-482C-A58D-BB366F7F1B2E}" presName="childText" presStyleLbl="conFgAcc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B8D2DDA9-9AD4-4995-BA74-0BEBDA78EED4}" type="pres">
      <dgm:prSet presAssocID="{CC07445B-5C5A-4F75-A21F-C1DB27B923D5}" presName="spaceBetweenRectangles" presStyleCnt="0"/>
      <dgm:spPr/>
    </dgm:pt>
    <dgm:pt modelId="{74BD1E5B-36C6-4052-857A-ABC1B7F4E337}" type="pres">
      <dgm:prSet presAssocID="{E8A67803-4F1A-4350-9706-7487F188553C}" presName="parentLin" presStyleCnt="0"/>
      <dgm:spPr/>
    </dgm:pt>
    <dgm:pt modelId="{DD2A166C-243C-4FC7-82A5-69E3239A6560}" type="pres">
      <dgm:prSet presAssocID="{E8A67803-4F1A-4350-9706-7487F188553C}" presName="parentLeftMargin" presStyleLbl="node1" presStyleIdx="0" presStyleCnt="4"/>
      <dgm:spPr/>
    </dgm:pt>
    <dgm:pt modelId="{5B26D24F-B917-472C-BC23-FA60AE2D0C61}" type="pres">
      <dgm:prSet presAssocID="{E8A67803-4F1A-4350-9706-7487F188553C}" presName="parentText" presStyleLbl="node1" presStyleIdx="1" presStyleCnt="4" custScaleX="21450" custScaleY="211924">
        <dgm:presLayoutVars>
          <dgm:chMax val="0"/>
          <dgm:bulletEnabled val="1"/>
        </dgm:presLayoutVars>
      </dgm:prSet>
      <dgm:spPr/>
    </dgm:pt>
    <dgm:pt modelId="{2353F123-53DE-491A-90A3-5E3AE90EEE1B}" type="pres">
      <dgm:prSet presAssocID="{E8A67803-4F1A-4350-9706-7487F188553C}" presName="negativeSpace" presStyleCnt="0"/>
      <dgm:spPr/>
    </dgm:pt>
    <dgm:pt modelId="{FC21D1FC-3771-4D89-8DDD-F970099ECA56}" type="pres">
      <dgm:prSet presAssocID="{E8A67803-4F1A-4350-9706-7487F188553C}" presName="childText" presStyleLbl="conFgAcc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54D1901B-2CFD-4A66-ADB6-AF0C326CF098}" type="pres">
      <dgm:prSet presAssocID="{9BF322C9-8287-4A53-9336-FE9B296D647F}" presName="spaceBetweenRectangles" presStyleCnt="0"/>
      <dgm:spPr/>
    </dgm:pt>
    <dgm:pt modelId="{17B4575F-491B-49B9-9F1A-61D93D6ED2E4}" type="pres">
      <dgm:prSet presAssocID="{99D52514-16D5-4B39-AEE8-A544B10FEEC3}" presName="parentLin" presStyleCnt="0"/>
      <dgm:spPr/>
    </dgm:pt>
    <dgm:pt modelId="{D263EAFD-7568-43A8-8EA7-E09D44B94C74}" type="pres">
      <dgm:prSet presAssocID="{99D52514-16D5-4B39-AEE8-A544B10FEEC3}" presName="parentLeftMargin" presStyleLbl="node1" presStyleIdx="1" presStyleCnt="4"/>
      <dgm:spPr/>
    </dgm:pt>
    <dgm:pt modelId="{4D7AE6FA-D55E-4DED-94F2-AAE027A98DA6}" type="pres">
      <dgm:prSet presAssocID="{99D52514-16D5-4B39-AEE8-A544B10FEEC3}" presName="parentText" presStyleLbl="node1" presStyleIdx="2" presStyleCnt="4" custScaleX="21450" custScaleY="211924">
        <dgm:presLayoutVars>
          <dgm:chMax val="0"/>
          <dgm:bulletEnabled val="1"/>
        </dgm:presLayoutVars>
      </dgm:prSet>
      <dgm:spPr/>
    </dgm:pt>
    <dgm:pt modelId="{F88D725B-FB5B-4502-86EE-C3FE584E86D4}" type="pres">
      <dgm:prSet presAssocID="{99D52514-16D5-4B39-AEE8-A544B10FEEC3}" presName="negativeSpace" presStyleCnt="0"/>
      <dgm:spPr/>
    </dgm:pt>
    <dgm:pt modelId="{0C365172-A69E-4F9A-B823-12227F036645}" type="pres">
      <dgm:prSet presAssocID="{99D52514-16D5-4B39-AEE8-A544B10FEEC3}" presName="childText" presStyleLbl="conFgAcc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319F3669-13D0-43AD-B578-C9B88629BC43}" type="pres">
      <dgm:prSet presAssocID="{A3DB110B-E564-40D5-87D3-0820913AC74F}" presName="spaceBetweenRectangles" presStyleCnt="0"/>
      <dgm:spPr/>
    </dgm:pt>
    <dgm:pt modelId="{786F0EDC-6507-4F32-8F50-947D0771A7B8}" type="pres">
      <dgm:prSet presAssocID="{848AF977-CE9D-496F-9AC2-12DEB12E7FC4}" presName="parentLin" presStyleCnt="0"/>
      <dgm:spPr/>
    </dgm:pt>
    <dgm:pt modelId="{B26E53B0-B9CA-4323-8D22-103E69DB0A0E}" type="pres">
      <dgm:prSet presAssocID="{848AF977-CE9D-496F-9AC2-12DEB12E7FC4}" presName="parentLeftMargin" presStyleLbl="node1" presStyleIdx="2" presStyleCnt="4"/>
      <dgm:spPr/>
    </dgm:pt>
    <dgm:pt modelId="{EF74F2E8-0DCA-43D4-A105-75D7035ED4BF}" type="pres">
      <dgm:prSet presAssocID="{848AF977-CE9D-496F-9AC2-12DEB12E7FC4}" presName="parentText" presStyleLbl="node1" presStyleIdx="3" presStyleCnt="4" custScaleX="21450" custScaleY="211924">
        <dgm:presLayoutVars>
          <dgm:chMax val="0"/>
          <dgm:bulletEnabled val="1"/>
        </dgm:presLayoutVars>
      </dgm:prSet>
      <dgm:spPr/>
    </dgm:pt>
    <dgm:pt modelId="{F825C997-FCE0-4C44-8428-95D53B653DA4}" type="pres">
      <dgm:prSet presAssocID="{848AF977-CE9D-496F-9AC2-12DEB12E7FC4}" presName="negativeSpace" presStyleCnt="0"/>
      <dgm:spPr/>
    </dgm:pt>
    <dgm:pt modelId="{70FFCF85-C073-47AF-8475-607BC79CD010}" type="pres">
      <dgm:prSet presAssocID="{848AF977-CE9D-496F-9AC2-12DEB12E7FC4}" presName="childText" presStyleLbl="conFgAcc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5170A06-EB6A-4CC0-B6A2-E44752601EC2}" srcId="{54063497-4C91-42F4-A1B6-945D4EB443B9}" destId="{CA36D711-A2D5-482C-A58D-BB366F7F1B2E}" srcOrd="0" destOrd="0" parTransId="{437BA119-94CA-4464-B693-9FB8862F6E0B}" sibTransId="{CC07445B-5C5A-4F75-A21F-C1DB27B923D5}"/>
    <dgm:cxn modelId="{689F6112-C8EA-42EF-BE8C-EA9BBE24A28E}" type="presOf" srcId="{54063497-4C91-42F4-A1B6-945D4EB443B9}" destId="{B08AB9E7-1ADC-494A-8D91-101E95360886}" srcOrd="0" destOrd="0" presId="urn:microsoft.com/office/officeart/2005/8/layout/list1"/>
    <dgm:cxn modelId="{5E563114-AEB5-4C6D-B980-9FC5D88C6A17}" type="presOf" srcId="{F3B232DB-75CF-4CF3-86ED-741D2421CA4B}" destId="{5D976CB3-13C7-443F-A01A-9FF8FD28C248}" srcOrd="0" destOrd="0" presId="urn:microsoft.com/office/officeart/2005/8/layout/list1"/>
    <dgm:cxn modelId="{E7554721-14DE-4804-87BA-B4D144A4F525}" srcId="{CA36D711-A2D5-482C-A58D-BB366F7F1B2E}" destId="{F3B232DB-75CF-4CF3-86ED-741D2421CA4B}" srcOrd="0" destOrd="0" parTransId="{EA0D4EE6-F2BC-4E71-86A7-6C10DDF9D1A5}" sibTransId="{584B92CF-6F35-40FC-A7E2-9A79A8164BE7}"/>
    <dgm:cxn modelId="{FCC91525-9A29-40C3-8429-D9B85E267909}" type="presOf" srcId="{CA36D711-A2D5-482C-A58D-BB366F7F1B2E}" destId="{0855D056-9C5B-46B3-BCF7-46427F5B8B88}" srcOrd="1" destOrd="0" presId="urn:microsoft.com/office/officeart/2005/8/layout/list1"/>
    <dgm:cxn modelId="{6ED3D33A-166F-4F8A-B6D3-654A56474EF3}" type="presOf" srcId="{4BF25D6F-2133-47F3-974B-1746EFDA7FE3}" destId="{FC21D1FC-3771-4D89-8DDD-F970099ECA56}" srcOrd="0" destOrd="0" presId="urn:microsoft.com/office/officeart/2005/8/layout/list1"/>
    <dgm:cxn modelId="{9247A741-B772-4075-944E-5F3ECC32FC9A}" type="presOf" srcId="{E8A67803-4F1A-4350-9706-7487F188553C}" destId="{DD2A166C-243C-4FC7-82A5-69E3239A6560}" srcOrd="0" destOrd="0" presId="urn:microsoft.com/office/officeart/2005/8/layout/list1"/>
    <dgm:cxn modelId="{43C26A6F-5C89-4F5A-BAA9-AA84942DF8F8}" srcId="{54063497-4C91-42F4-A1B6-945D4EB443B9}" destId="{848AF977-CE9D-496F-9AC2-12DEB12E7FC4}" srcOrd="3" destOrd="0" parTransId="{E1F42DD5-3195-4C99-B4DF-D5F8F9476C7F}" sibTransId="{4ABD5BDF-9BF6-4109-A1EF-8D7814F6829C}"/>
    <dgm:cxn modelId="{E82E3C52-99D4-4946-B2A7-021A1CD43C57}" srcId="{54063497-4C91-42F4-A1B6-945D4EB443B9}" destId="{99D52514-16D5-4B39-AEE8-A544B10FEEC3}" srcOrd="2" destOrd="0" parTransId="{FABB79C0-D5FA-488E-BC26-B00C2B1BDC53}" sibTransId="{A3DB110B-E564-40D5-87D3-0820913AC74F}"/>
    <dgm:cxn modelId="{BC93DC87-263B-4977-BFD0-AE911A86F5A8}" type="presOf" srcId="{504E1255-4551-40AD-9BAD-62D0F94ECB45}" destId="{70FFCF85-C073-47AF-8475-607BC79CD010}" srcOrd="0" destOrd="0" presId="urn:microsoft.com/office/officeart/2005/8/layout/list1"/>
    <dgm:cxn modelId="{0979B5A1-F237-432A-B6AF-D73451A1777C}" type="presOf" srcId="{848AF977-CE9D-496F-9AC2-12DEB12E7FC4}" destId="{EF74F2E8-0DCA-43D4-A105-75D7035ED4BF}" srcOrd="1" destOrd="0" presId="urn:microsoft.com/office/officeart/2005/8/layout/list1"/>
    <dgm:cxn modelId="{47A02AA6-2262-4FEA-A7C5-8510A1193FEE}" srcId="{99D52514-16D5-4B39-AEE8-A544B10FEEC3}" destId="{F05C770A-A3C1-454B-B2D0-C009AC947F59}" srcOrd="0" destOrd="0" parTransId="{151D8209-70EE-43D6-8C63-7C7CCF7C5EC3}" sibTransId="{138BD906-36C0-46F3-8069-31F63FB110CE}"/>
    <dgm:cxn modelId="{AA06CBAF-89D8-426D-9CFE-BA60DC586629}" type="presOf" srcId="{848AF977-CE9D-496F-9AC2-12DEB12E7FC4}" destId="{B26E53B0-B9CA-4323-8D22-103E69DB0A0E}" srcOrd="0" destOrd="0" presId="urn:microsoft.com/office/officeart/2005/8/layout/list1"/>
    <dgm:cxn modelId="{B37C3FB3-9A17-485E-BE68-C518C6629775}" srcId="{848AF977-CE9D-496F-9AC2-12DEB12E7FC4}" destId="{504E1255-4551-40AD-9BAD-62D0F94ECB45}" srcOrd="0" destOrd="0" parTransId="{42B03855-7F07-4A90-B3E8-B39E60AB2D70}" sibTransId="{6C070AA9-4E2B-42F8-8160-50F01C0536C2}"/>
    <dgm:cxn modelId="{7867B1BF-EDBC-4FA8-845C-27AE5062B8B3}" type="presOf" srcId="{F05C770A-A3C1-454B-B2D0-C009AC947F59}" destId="{0C365172-A69E-4F9A-B823-12227F036645}" srcOrd="0" destOrd="0" presId="urn:microsoft.com/office/officeart/2005/8/layout/list1"/>
    <dgm:cxn modelId="{22193EE1-F77C-4ECE-B849-6D2B99FE0A88}" type="presOf" srcId="{E8A67803-4F1A-4350-9706-7487F188553C}" destId="{5B26D24F-B917-472C-BC23-FA60AE2D0C61}" srcOrd="1" destOrd="0" presId="urn:microsoft.com/office/officeart/2005/8/layout/list1"/>
    <dgm:cxn modelId="{7748EAE1-12FA-4090-AC82-3A456A9D2DE1}" type="presOf" srcId="{CA36D711-A2D5-482C-A58D-BB366F7F1B2E}" destId="{56798EB2-4F36-4D4C-9948-7B63D6FE0656}" srcOrd="0" destOrd="0" presId="urn:microsoft.com/office/officeart/2005/8/layout/list1"/>
    <dgm:cxn modelId="{B0E027E5-50F7-4412-919B-430622D7739E}" type="presOf" srcId="{99D52514-16D5-4B39-AEE8-A544B10FEEC3}" destId="{4D7AE6FA-D55E-4DED-94F2-AAE027A98DA6}" srcOrd="1" destOrd="0" presId="urn:microsoft.com/office/officeart/2005/8/layout/list1"/>
    <dgm:cxn modelId="{A651FFEA-E0C4-497C-81C3-F1D240116D63}" type="presOf" srcId="{99D52514-16D5-4B39-AEE8-A544B10FEEC3}" destId="{D263EAFD-7568-43A8-8EA7-E09D44B94C74}" srcOrd="0" destOrd="0" presId="urn:microsoft.com/office/officeart/2005/8/layout/list1"/>
    <dgm:cxn modelId="{4511ACED-11DF-4262-9143-520A1E414C00}" srcId="{E8A67803-4F1A-4350-9706-7487F188553C}" destId="{4BF25D6F-2133-47F3-974B-1746EFDA7FE3}" srcOrd="0" destOrd="0" parTransId="{8FE959D1-0524-4C69-94D1-E13A5F2D9805}" sibTransId="{90971672-8B6D-48DB-BC58-D718E3250904}"/>
    <dgm:cxn modelId="{0D2AF3F4-311D-4F51-A6DF-0EBCF33903FD}" srcId="{54063497-4C91-42F4-A1B6-945D4EB443B9}" destId="{E8A67803-4F1A-4350-9706-7487F188553C}" srcOrd="1" destOrd="0" parTransId="{BCBA8AF8-3D22-48C6-9134-96C20602FD7A}" sibTransId="{9BF322C9-8287-4A53-9336-FE9B296D647F}"/>
    <dgm:cxn modelId="{F140089B-E5CF-40F4-8E14-0D55F72F6145}" type="presParOf" srcId="{B08AB9E7-1ADC-494A-8D91-101E95360886}" destId="{0305F283-02B0-4AC8-B7A2-1C40AC6C8CED}" srcOrd="0" destOrd="0" presId="urn:microsoft.com/office/officeart/2005/8/layout/list1"/>
    <dgm:cxn modelId="{1E5F8C26-7615-45D8-98F1-CF1C2070A24C}" type="presParOf" srcId="{0305F283-02B0-4AC8-B7A2-1C40AC6C8CED}" destId="{56798EB2-4F36-4D4C-9948-7B63D6FE0656}" srcOrd="0" destOrd="0" presId="urn:microsoft.com/office/officeart/2005/8/layout/list1"/>
    <dgm:cxn modelId="{6A8B2B1E-3273-4765-8DEB-C3505461B6F2}" type="presParOf" srcId="{0305F283-02B0-4AC8-B7A2-1C40AC6C8CED}" destId="{0855D056-9C5B-46B3-BCF7-46427F5B8B88}" srcOrd="1" destOrd="0" presId="urn:microsoft.com/office/officeart/2005/8/layout/list1"/>
    <dgm:cxn modelId="{C17FA777-E6DE-4469-A32C-5E44C80ED40E}" type="presParOf" srcId="{B08AB9E7-1ADC-494A-8D91-101E95360886}" destId="{C5D60C22-41F1-460C-B519-91EEC02E99BF}" srcOrd="1" destOrd="0" presId="urn:microsoft.com/office/officeart/2005/8/layout/list1"/>
    <dgm:cxn modelId="{F2332141-5590-42E4-94E0-E38F4A46E9DB}" type="presParOf" srcId="{B08AB9E7-1ADC-494A-8D91-101E95360886}" destId="{5D976CB3-13C7-443F-A01A-9FF8FD28C248}" srcOrd="2" destOrd="0" presId="urn:microsoft.com/office/officeart/2005/8/layout/list1"/>
    <dgm:cxn modelId="{DC24AEB3-00EA-426A-BD4B-4FF2A5C568CF}" type="presParOf" srcId="{B08AB9E7-1ADC-494A-8D91-101E95360886}" destId="{B8D2DDA9-9AD4-4995-BA74-0BEBDA78EED4}" srcOrd="3" destOrd="0" presId="urn:microsoft.com/office/officeart/2005/8/layout/list1"/>
    <dgm:cxn modelId="{D75B2689-D16E-460B-99EE-C15AA83B5EDA}" type="presParOf" srcId="{B08AB9E7-1ADC-494A-8D91-101E95360886}" destId="{74BD1E5B-36C6-4052-857A-ABC1B7F4E337}" srcOrd="4" destOrd="0" presId="urn:microsoft.com/office/officeart/2005/8/layout/list1"/>
    <dgm:cxn modelId="{546791C8-C85B-43AE-BD4D-80C1A1558C04}" type="presParOf" srcId="{74BD1E5B-36C6-4052-857A-ABC1B7F4E337}" destId="{DD2A166C-243C-4FC7-82A5-69E3239A6560}" srcOrd="0" destOrd="0" presId="urn:microsoft.com/office/officeart/2005/8/layout/list1"/>
    <dgm:cxn modelId="{6CC7267C-20E9-4153-88B9-52894C1AA245}" type="presParOf" srcId="{74BD1E5B-36C6-4052-857A-ABC1B7F4E337}" destId="{5B26D24F-B917-472C-BC23-FA60AE2D0C61}" srcOrd="1" destOrd="0" presId="urn:microsoft.com/office/officeart/2005/8/layout/list1"/>
    <dgm:cxn modelId="{9B114AC6-8F96-41CB-9FD0-D8F691332356}" type="presParOf" srcId="{B08AB9E7-1ADC-494A-8D91-101E95360886}" destId="{2353F123-53DE-491A-90A3-5E3AE90EEE1B}" srcOrd="5" destOrd="0" presId="urn:microsoft.com/office/officeart/2005/8/layout/list1"/>
    <dgm:cxn modelId="{0B7BB81C-F98F-4569-BCB5-89A432F3D098}" type="presParOf" srcId="{B08AB9E7-1ADC-494A-8D91-101E95360886}" destId="{FC21D1FC-3771-4D89-8DDD-F970099ECA56}" srcOrd="6" destOrd="0" presId="urn:microsoft.com/office/officeart/2005/8/layout/list1"/>
    <dgm:cxn modelId="{F5D5A77F-23C9-455A-8618-0001DEC84A9D}" type="presParOf" srcId="{B08AB9E7-1ADC-494A-8D91-101E95360886}" destId="{54D1901B-2CFD-4A66-ADB6-AF0C326CF098}" srcOrd="7" destOrd="0" presId="urn:microsoft.com/office/officeart/2005/8/layout/list1"/>
    <dgm:cxn modelId="{BC38D708-1F99-446F-B9DF-E373AAD2E0C6}" type="presParOf" srcId="{B08AB9E7-1ADC-494A-8D91-101E95360886}" destId="{17B4575F-491B-49B9-9F1A-61D93D6ED2E4}" srcOrd="8" destOrd="0" presId="urn:microsoft.com/office/officeart/2005/8/layout/list1"/>
    <dgm:cxn modelId="{D3D3827D-D118-4DBC-BB8D-81E28D463914}" type="presParOf" srcId="{17B4575F-491B-49B9-9F1A-61D93D6ED2E4}" destId="{D263EAFD-7568-43A8-8EA7-E09D44B94C74}" srcOrd="0" destOrd="0" presId="urn:microsoft.com/office/officeart/2005/8/layout/list1"/>
    <dgm:cxn modelId="{60FA0F86-7F92-4DAF-87CD-4DC7C370E32C}" type="presParOf" srcId="{17B4575F-491B-49B9-9F1A-61D93D6ED2E4}" destId="{4D7AE6FA-D55E-4DED-94F2-AAE027A98DA6}" srcOrd="1" destOrd="0" presId="urn:microsoft.com/office/officeart/2005/8/layout/list1"/>
    <dgm:cxn modelId="{103FCD5F-C505-43DF-B8D3-825BCE01F0DC}" type="presParOf" srcId="{B08AB9E7-1ADC-494A-8D91-101E95360886}" destId="{F88D725B-FB5B-4502-86EE-C3FE584E86D4}" srcOrd="9" destOrd="0" presId="urn:microsoft.com/office/officeart/2005/8/layout/list1"/>
    <dgm:cxn modelId="{747630C1-633F-4292-9A1B-BB31B689F9D6}" type="presParOf" srcId="{B08AB9E7-1ADC-494A-8D91-101E95360886}" destId="{0C365172-A69E-4F9A-B823-12227F036645}" srcOrd="10" destOrd="0" presId="urn:microsoft.com/office/officeart/2005/8/layout/list1"/>
    <dgm:cxn modelId="{48D9F4A7-97E3-4ECB-A828-CAAE94BD51C3}" type="presParOf" srcId="{B08AB9E7-1ADC-494A-8D91-101E95360886}" destId="{319F3669-13D0-43AD-B578-C9B88629BC43}" srcOrd="11" destOrd="0" presId="urn:microsoft.com/office/officeart/2005/8/layout/list1"/>
    <dgm:cxn modelId="{55F1EC6A-D760-4B90-AA14-0BE884DC126E}" type="presParOf" srcId="{B08AB9E7-1ADC-494A-8D91-101E95360886}" destId="{786F0EDC-6507-4F32-8F50-947D0771A7B8}" srcOrd="12" destOrd="0" presId="urn:microsoft.com/office/officeart/2005/8/layout/list1"/>
    <dgm:cxn modelId="{E7F24534-1E25-4A9E-B554-0EA196F47A67}" type="presParOf" srcId="{786F0EDC-6507-4F32-8F50-947D0771A7B8}" destId="{B26E53B0-B9CA-4323-8D22-103E69DB0A0E}" srcOrd="0" destOrd="0" presId="urn:microsoft.com/office/officeart/2005/8/layout/list1"/>
    <dgm:cxn modelId="{123797F3-9938-4249-9C40-C053A927B948}" type="presParOf" srcId="{786F0EDC-6507-4F32-8F50-947D0771A7B8}" destId="{EF74F2E8-0DCA-43D4-A105-75D7035ED4BF}" srcOrd="1" destOrd="0" presId="urn:microsoft.com/office/officeart/2005/8/layout/list1"/>
    <dgm:cxn modelId="{05949217-DA9A-4F71-9831-83729C53AABF}" type="presParOf" srcId="{B08AB9E7-1ADC-494A-8D91-101E95360886}" destId="{F825C997-FCE0-4C44-8428-95D53B653DA4}" srcOrd="13" destOrd="0" presId="urn:microsoft.com/office/officeart/2005/8/layout/list1"/>
    <dgm:cxn modelId="{048EFF40-9575-4C8F-BC2C-B6072DE89AB0}" type="presParOf" srcId="{B08AB9E7-1ADC-494A-8D91-101E95360886}" destId="{70FFCF85-C073-47AF-8475-607BC79CD010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76CB3-13C7-443F-A01A-9FF8FD28C248}">
      <dsp:nvSpPr>
        <dsp:cNvPr id="0" name=""/>
        <dsp:cNvSpPr/>
      </dsp:nvSpPr>
      <dsp:spPr>
        <a:xfrm>
          <a:off x="0" y="2506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/>
            <a:t>單一登入介面</a:t>
          </a:r>
        </a:p>
      </dsp:txBody>
      <dsp:txXfrm>
        <a:off x="32292" y="282961"/>
        <a:ext cx="4436034" cy="596916"/>
      </dsp:txXfrm>
    </dsp:sp>
    <dsp:sp modelId="{0855D056-9C5B-46B3-BCF7-46427F5B8B88}">
      <dsp:nvSpPr>
        <dsp:cNvPr id="0" name=""/>
        <dsp:cNvSpPr/>
      </dsp:nvSpPr>
      <dsp:spPr>
        <a:xfrm>
          <a:off x="224811" y="11669"/>
          <a:ext cx="675107" cy="312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01</a:t>
          </a:r>
          <a:endParaRPr lang="zh-TW" altLang="en-US" sz="2400" b="1" kern="1200" dirty="0"/>
        </a:p>
      </dsp:txBody>
      <dsp:txXfrm>
        <a:off x="240081" y="26939"/>
        <a:ext cx="644567" cy="282259"/>
      </dsp:txXfrm>
    </dsp:sp>
    <dsp:sp modelId="{FC21D1FC-3771-4D89-8DDD-F970099ECA56}">
      <dsp:nvSpPr>
        <dsp:cNvPr id="0" name=""/>
        <dsp:cNvSpPr/>
      </dsp:nvSpPr>
      <dsp:spPr>
        <a:xfrm>
          <a:off x="0" y="11781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>
              <a:latin typeface="Arial" panose="020B0604020202020204"/>
              <a:ea typeface="微软雅黑" panose="020B0503020204020204" charset="-122"/>
            </a:rPr>
            <a:t>整合公司系統功能</a:t>
          </a:r>
          <a:endParaRPr lang="zh-TW" altLang="en-US" sz="1800" b="0" kern="1200" dirty="0"/>
        </a:p>
      </dsp:txBody>
      <dsp:txXfrm>
        <a:off x="32292" y="1210461"/>
        <a:ext cx="4436034" cy="596916"/>
      </dsp:txXfrm>
    </dsp:sp>
    <dsp:sp modelId="{5B26D24F-B917-472C-BC23-FA60AE2D0C61}">
      <dsp:nvSpPr>
        <dsp:cNvPr id="0" name=""/>
        <dsp:cNvSpPr/>
      </dsp:nvSpPr>
      <dsp:spPr>
        <a:xfrm>
          <a:off x="224811" y="939169"/>
          <a:ext cx="675107" cy="312799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/>
            <a:t>02</a:t>
          </a:r>
          <a:endParaRPr lang="zh-TW" altLang="en-US" sz="2400" b="1" kern="1200" dirty="0"/>
        </a:p>
      </dsp:txBody>
      <dsp:txXfrm>
        <a:off x="240081" y="954439"/>
        <a:ext cx="644567" cy="282259"/>
      </dsp:txXfrm>
    </dsp:sp>
    <dsp:sp modelId="{0C365172-A69E-4F9A-B823-12227F036645}">
      <dsp:nvSpPr>
        <dsp:cNvPr id="0" name=""/>
        <dsp:cNvSpPr/>
      </dsp:nvSpPr>
      <dsp:spPr>
        <a:xfrm>
          <a:off x="0" y="21056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>
              <a:latin typeface="微软雅黑" panose="020B0503020204020204" charset="-122"/>
              <a:ea typeface="微软雅黑" panose="020B0503020204020204" charset="-122"/>
            </a:rPr>
            <a:t>不同職位能執行不同功能</a:t>
          </a:r>
          <a:endParaRPr lang="zh-TW" altLang="en-US" sz="1800" b="0" kern="1200" dirty="0"/>
        </a:p>
      </dsp:txBody>
      <dsp:txXfrm>
        <a:off x="32292" y="2137961"/>
        <a:ext cx="4436034" cy="596916"/>
      </dsp:txXfrm>
    </dsp:sp>
    <dsp:sp modelId="{4D7AE6FA-D55E-4DED-94F2-AAE027A98DA6}">
      <dsp:nvSpPr>
        <dsp:cNvPr id="0" name=""/>
        <dsp:cNvSpPr/>
      </dsp:nvSpPr>
      <dsp:spPr>
        <a:xfrm>
          <a:off x="224811" y="1866669"/>
          <a:ext cx="675107" cy="312799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/>
            <a:t>03</a:t>
          </a:r>
          <a:endParaRPr lang="zh-TW" altLang="en-US" sz="2400" b="1" kern="1200" dirty="0"/>
        </a:p>
      </dsp:txBody>
      <dsp:txXfrm>
        <a:off x="240081" y="1881939"/>
        <a:ext cx="644567" cy="282259"/>
      </dsp:txXfrm>
    </dsp:sp>
    <dsp:sp modelId="{70FFCF85-C073-47AF-8475-607BC79CD010}">
      <dsp:nvSpPr>
        <dsp:cNvPr id="0" name=""/>
        <dsp:cNvSpPr/>
      </dsp:nvSpPr>
      <dsp:spPr>
        <a:xfrm>
          <a:off x="0" y="30331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>
              <a:latin typeface="微软雅黑" panose="020B0503020204020204" charset="-122"/>
              <a:ea typeface="微软雅黑" panose="020B0503020204020204" charset="-122"/>
            </a:rPr>
            <a:t>簡潔</a:t>
          </a:r>
          <a:r>
            <a:rPr lang="zh-TW" altLang="en-US" sz="18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、</a:t>
          </a:r>
          <a:r>
            <a:rPr lang="zh-TW" altLang="en-US" sz="1800" b="0" kern="1200" dirty="0">
              <a:latin typeface="微软雅黑" panose="020B0503020204020204" charset="-122"/>
              <a:ea typeface="微软雅黑" panose="020B0503020204020204" charset="-122"/>
            </a:rPr>
            <a:t>美觀的版面設計</a:t>
          </a:r>
          <a:endParaRPr lang="zh-TW" altLang="en-US" sz="1800" b="0" kern="1200" dirty="0"/>
        </a:p>
      </dsp:txBody>
      <dsp:txXfrm>
        <a:off x="32292" y="3065461"/>
        <a:ext cx="4436034" cy="596916"/>
      </dsp:txXfrm>
    </dsp:sp>
    <dsp:sp modelId="{EF74F2E8-0DCA-43D4-A105-75D7035ED4BF}">
      <dsp:nvSpPr>
        <dsp:cNvPr id="0" name=""/>
        <dsp:cNvSpPr/>
      </dsp:nvSpPr>
      <dsp:spPr>
        <a:xfrm>
          <a:off x="224811" y="2794169"/>
          <a:ext cx="675107" cy="31279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04</a:t>
          </a:r>
          <a:endParaRPr lang="zh-TW" altLang="en-US" sz="2400" b="1" kern="1200" dirty="0"/>
        </a:p>
      </dsp:txBody>
      <dsp:txXfrm>
        <a:off x="240081" y="2809439"/>
        <a:ext cx="644567" cy="282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3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1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39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5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6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93659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266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818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5151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302118" y="29449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50" r:id="rId1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椭圆 65"/>
          <p:cNvSpPr/>
          <p:nvPr/>
        </p:nvSpPr>
        <p:spPr>
          <a:xfrm>
            <a:off x="1256583" y="3729788"/>
            <a:ext cx="677676" cy="67767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58034" y="1269681"/>
            <a:ext cx="274777" cy="274777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3216986" y="4440948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230128" y="4454089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2712289" y="923490"/>
            <a:ext cx="623903" cy="62390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25906" y="937107"/>
            <a:ext cx="596669" cy="59666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2098096" y="4423601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107689" y="4433195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773524" y="3230102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86091" y="324267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33501" y="1132292"/>
            <a:ext cx="412166" cy="41216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024240" y="3866718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8" name="同心圆 77"/>
          <p:cNvSpPr/>
          <p:nvPr/>
        </p:nvSpPr>
        <p:spPr>
          <a:xfrm>
            <a:off x="3600310" y="4149157"/>
            <a:ext cx="452191" cy="452191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610180" y="4159027"/>
            <a:ext cx="432452" cy="43245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79790" y="431442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1" name="同心圆 80"/>
          <p:cNvSpPr/>
          <p:nvPr/>
        </p:nvSpPr>
        <p:spPr>
          <a:xfrm>
            <a:off x="2479790" y="3699099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492931" y="3712241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同心圆 82"/>
          <p:cNvSpPr/>
          <p:nvPr/>
        </p:nvSpPr>
        <p:spPr>
          <a:xfrm>
            <a:off x="2470196" y="249673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479790" y="259266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5" name="同心圆 84"/>
          <p:cNvSpPr/>
          <p:nvPr/>
        </p:nvSpPr>
        <p:spPr>
          <a:xfrm>
            <a:off x="786092" y="833234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8659" y="845802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170890" y="574569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同心圆 87"/>
          <p:cNvSpPr/>
          <p:nvPr/>
        </p:nvSpPr>
        <p:spPr>
          <a:xfrm>
            <a:off x="503923" y="1269681"/>
            <a:ext cx="727904" cy="727904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9810" y="1285567"/>
            <a:ext cx="696131" cy="696131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同心圆 89"/>
          <p:cNvSpPr/>
          <p:nvPr/>
        </p:nvSpPr>
        <p:spPr>
          <a:xfrm>
            <a:off x="3610178" y="367913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622746" y="38048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64439" y="2571751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22274" y="32204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4" name="同心圆 93"/>
          <p:cNvSpPr/>
          <p:nvPr/>
        </p:nvSpPr>
        <p:spPr>
          <a:xfrm>
            <a:off x="2630319" y="4754469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643461" y="4767610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6" name="同心圆 95"/>
          <p:cNvSpPr/>
          <p:nvPr/>
        </p:nvSpPr>
        <p:spPr>
          <a:xfrm>
            <a:off x="8401532" y="4823614"/>
            <a:ext cx="287919" cy="2567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414099" y="4834821"/>
            <a:ext cx="262784" cy="23431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8" name="同心圆 97"/>
          <p:cNvSpPr/>
          <p:nvPr/>
        </p:nvSpPr>
        <p:spPr>
          <a:xfrm>
            <a:off x="2539444" y="1503279"/>
            <a:ext cx="150530" cy="1505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546014" y="1509849"/>
            <a:ext cx="137389" cy="13738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0" name="文本框 9"/>
          <p:cNvSpPr txBox="1"/>
          <p:nvPr/>
        </p:nvSpPr>
        <p:spPr>
          <a:xfrm>
            <a:off x="2539444" y="2605820"/>
            <a:ext cx="5997434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zh-TW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公司內部系統</a:t>
            </a:r>
            <a:endParaRPr lang="zh-CN" altLang="en-US" sz="4100" b="1" dirty="0">
              <a:solidFill>
                <a:srgbClr val="27506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" name="文本框 68"/>
          <p:cNvSpPr txBox="1"/>
          <p:nvPr/>
        </p:nvSpPr>
        <p:spPr>
          <a:xfrm>
            <a:off x="3161629" y="3320704"/>
            <a:ext cx="53752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r>
              <a:rPr lang="en-US" altLang="zh-TW" sz="2000" dirty="0">
                <a:solidFill>
                  <a:srgbClr val="27506E"/>
                </a:solidFill>
                <a:latin typeface="Times New Roman" panose="02020603050405020304" pitchFamily="18" charset="0"/>
                <a:ea typeface="Adobe 繁黑體 Std B" panose="020B0700000000000000" pitchFamily="34" charset="-128"/>
                <a:cs typeface="Times New Roman" panose="02020603050405020304" pitchFamily="18" charset="0"/>
              </a:rPr>
              <a:t>Business System</a:t>
            </a:r>
            <a:endParaRPr lang="zh-CN" altLang="en-US" sz="1800" b="1" dirty="0">
              <a:solidFill>
                <a:srgbClr val="27506E"/>
              </a:solidFill>
              <a:latin typeface="Times New Roman" panose="02020603050405020304" pitchFamily="18" charset="0"/>
              <a:ea typeface="Adobe 繁黑體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0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7.40741E-7 L 0.05121 -0.31451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-3.45679E-6 L -0.10381 -0.2787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1395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2.71605E-6 L 0.1526 -0.4034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2018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8.33333E-7 3.20988E-6 L 0.0625 0.20555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66667E-6 0 L -0.01371 0.35 " pathEditMode="relative" rAng="0" ptsTypes="AA">
                                      <p:cBhvr>
                                        <p:cTn id="72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-1.60494E-6 L 0.16875 -0.04074 " pathEditMode="relative" rAng="0" ptsTypes="AA">
                                      <p:cBhvr>
                                        <p:cTn id="74" dur="5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1.35802E-6 L -0.71216 -0.4034 " pathEditMode="relative" rAng="0" ptsTypes="AA">
                                      <p:cBhvr>
                                        <p:cTn id="83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08" y="-2018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7 -4.32099E-6 L -0.6901 -0.46574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4" y="-2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80" grpId="0" animBg="1"/>
      <p:bldP spid="80" grpId="1" animBg="1"/>
      <p:bldP spid="80" grpId="2" animBg="1"/>
      <p:bldP spid="87" grpId="0" animBg="1"/>
      <p:bldP spid="87" grpId="1" animBg="1"/>
      <p:bldP spid="87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100" grpId="0"/>
      <p:bldP spid="100" grpId="1"/>
      <p:bldP spid="102" grpId="0"/>
      <p:bldP spid="10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70895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708951" y="1483352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36796" y="683001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01.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專題發想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36796" y="1366263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02.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使用技術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708951" y="216661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36796" y="2049525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03.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成員介紹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08951" y="2848703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36796" y="2731614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04.</a:t>
            </a:r>
            <a:r>
              <a:rPr lang="en-US" altLang="zh-TW" sz="2400" dirty="0">
                <a:solidFill>
                  <a:schemeClr val="accent1"/>
                </a:solidFill>
                <a:cs typeface="+mn-ea"/>
                <a:sym typeface="+mn-lt"/>
              </a:rPr>
              <a:t>DB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展示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515267" y="1633633"/>
            <a:ext cx="2037292" cy="2037293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2288" y="1857952"/>
            <a:ext cx="1588653" cy="1588654"/>
            <a:chOff x="1752288" y="1857952"/>
            <a:chExt cx="1588653" cy="1588654"/>
          </a:xfrm>
        </p:grpSpPr>
        <p:sp>
          <p:nvSpPr>
            <p:cNvPr id="18" name="椭圆 17"/>
            <p:cNvSpPr/>
            <p:nvPr/>
          </p:nvSpPr>
          <p:spPr>
            <a:xfrm>
              <a:off x="1752288" y="1857952"/>
              <a:ext cx="1588653" cy="1588654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5"/>
            <p:cNvSpPr txBox="1">
              <a:spLocks noChangeArrowheads="1"/>
            </p:cNvSpPr>
            <p:nvPr/>
          </p:nvSpPr>
          <p:spPr bwMode="auto">
            <a:xfrm>
              <a:off x="2024687" y="2355688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目錄</a:t>
              </a:r>
              <a:endPara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3071896" y="1646911"/>
            <a:ext cx="474486" cy="47448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24547" y="2031829"/>
            <a:ext cx="348444" cy="3484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50324" y="3715697"/>
            <a:ext cx="194822" cy="19482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52288" y="3303716"/>
            <a:ext cx="267948" cy="26794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67629" y="2904032"/>
            <a:ext cx="277384" cy="27738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153170" y="3657647"/>
            <a:ext cx="187772" cy="18777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24346" y="2904032"/>
            <a:ext cx="121147" cy="12114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50">
            <a:extLst>
              <a:ext uri="{FF2B5EF4-FFF2-40B4-BE49-F238E27FC236}">
                <a16:creationId xmlns:a16="http://schemas.microsoft.com/office/drawing/2014/main" id="{3CDCCCD2-8F0A-467C-B381-4761BF7E8A8D}"/>
              </a:ext>
            </a:extLst>
          </p:cNvPr>
          <p:cNvSpPr/>
          <p:nvPr/>
        </p:nvSpPr>
        <p:spPr>
          <a:xfrm>
            <a:off x="4708951" y="352961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3B0364-6781-4C7A-90D9-3EB70D932A0B}"/>
              </a:ext>
            </a:extLst>
          </p:cNvPr>
          <p:cNvSpPr/>
          <p:nvPr/>
        </p:nvSpPr>
        <p:spPr>
          <a:xfrm>
            <a:off x="5036796" y="3412530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05.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模擬公司之架構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50">
            <a:extLst>
              <a:ext uri="{FF2B5EF4-FFF2-40B4-BE49-F238E27FC236}">
                <a16:creationId xmlns:a16="http://schemas.microsoft.com/office/drawing/2014/main" id="{7A90433E-11C7-4BD2-B608-CD4FBCE68B83}"/>
              </a:ext>
            </a:extLst>
          </p:cNvPr>
          <p:cNvSpPr/>
          <p:nvPr/>
        </p:nvSpPr>
        <p:spPr>
          <a:xfrm>
            <a:off x="4708951" y="4210535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2E601F-DEA7-4310-ACDB-4B763ED405B4}"/>
              </a:ext>
            </a:extLst>
          </p:cNvPr>
          <p:cNvSpPr/>
          <p:nvPr/>
        </p:nvSpPr>
        <p:spPr>
          <a:xfrm>
            <a:off x="5036796" y="4093446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06.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成果展示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5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5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5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5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5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65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15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65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15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65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15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2" grpId="0"/>
      <p:bldP spid="45" grpId="0"/>
      <p:bldP spid="47" grpId="0" animBg="1"/>
      <p:bldP spid="49" grpId="0"/>
      <p:bldP spid="51" grpId="0" animBg="1"/>
      <p:bldP spid="53" grpId="0"/>
      <p:bldP spid="17" grpId="0" animBg="1"/>
      <p:bldP spid="17" grpId="1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28" grpId="0" animBg="1"/>
      <p:bldP spid="29" grpId="0"/>
      <p:bldP spid="30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DB57799C-C376-4085-AA59-4E7D57D27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529596"/>
              </p:ext>
            </p:extLst>
          </p:nvPr>
        </p:nvGraphicFramePr>
        <p:xfrm>
          <a:off x="447171" y="1086641"/>
          <a:ext cx="4500618" cy="370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E64620A2-EFAB-4C15-A2C9-506EEC02E6D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666" b="3571"/>
          <a:stretch/>
        </p:blipFill>
        <p:spPr>
          <a:xfrm>
            <a:off x="5436559" y="1087910"/>
            <a:ext cx="3321230" cy="1676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3601DB-D502-41A2-A3DC-27A0E1ACF81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2" t="4864" r="1482" b="3714"/>
          <a:stretch/>
        </p:blipFill>
        <p:spPr>
          <a:xfrm>
            <a:off x="5436558" y="3055620"/>
            <a:ext cx="3321229" cy="1737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D5D88E2C-21AD-4D97-9AA4-A82F2704FA8C}"/>
              </a:ext>
            </a:extLst>
          </p:cNvPr>
          <p:cNvSpPr/>
          <p:nvPr/>
        </p:nvSpPr>
        <p:spPr>
          <a:xfrm>
            <a:off x="3650113" y="210341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01.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專題發想</a:t>
            </a:r>
            <a:endParaRPr lang="zh-CN" altLang="en-US" sz="3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2" uiExpand="1">
        <p:bldSub>
          <a:bldDgm bld="one"/>
        </p:bldSub>
      </p:bldGraphic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6BC1AFA1-E135-4CE5-9243-006A7D756F8E}"/>
              </a:ext>
            </a:extLst>
          </p:cNvPr>
          <p:cNvSpPr/>
          <p:nvPr/>
        </p:nvSpPr>
        <p:spPr>
          <a:xfrm>
            <a:off x="3650113" y="210341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02.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使用技術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5635CDC-FFAC-4A89-898C-324B27B3F70C}"/>
              </a:ext>
            </a:extLst>
          </p:cNvPr>
          <p:cNvGrpSpPr/>
          <p:nvPr/>
        </p:nvGrpSpPr>
        <p:grpSpPr>
          <a:xfrm>
            <a:off x="-64489" y="1009615"/>
            <a:ext cx="8850486" cy="4344343"/>
            <a:chOff x="-64489" y="1009615"/>
            <a:chExt cx="8850486" cy="434434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5C1735-365D-457B-B70F-D4A222869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64489" y="1982659"/>
              <a:ext cx="2593099" cy="1607722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08F4658-89ED-4443-B75A-B11BEA19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693" y="3271959"/>
              <a:ext cx="1380484" cy="89528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08A5762-86BA-4FD0-93F9-75F46F9A7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445" y="1081073"/>
              <a:ext cx="2192330" cy="109616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878634DF-3996-4358-AF73-453E936C5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391" y="3770158"/>
              <a:ext cx="1373342" cy="1373342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0843AB6-11F6-4D49-A4E1-BF1F41EC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67" y="1081327"/>
              <a:ext cx="996145" cy="107105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F8EC194B-0383-4865-AC23-7AA839A0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729" y="1081327"/>
              <a:ext cx="1988371" cy="1043895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18A8D270-7753-44D2-A496-47D609D5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91" y="3378680"/>
              <a:ext cx="1708190" cy="61659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633F880C-79F1-4F2B-B440-DD361B63D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09" y="2025752"/>
              <a:ext cx="1826713" cy="182671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440B8D3C-4B10-4CA8-B734-36156BF58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422" y="3719599"/>
              <a:ext cx="1096165" cy="1096165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9198EAB8-6A24-421C-9B20-E9C1B3B1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2711" y="3414743"/>
              <a:ext cx="1776701" cy="589189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337DE-BECA-47FB-B9EA-A64E0CD4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468" y="3892404"/>
              <a:ext cx="1918289" cy="1461554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8CA261C-3759-489C-ACC0-2629A6BF6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275" y="1097939"/>
              <a:ext cx="1012455" cy="1012455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6B6E9D0-0BE0-4640-80C4-5EB1D25A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181" y="3560868"/>
              <a:ext cx="1096165" cy="1096165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4C680A68-6F9B-4BFE-BE33-565D1913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074" y="2354530"/>
              <a:ext cx="1776701" cy="704434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25230F6B-70FA-4C94-8C93-04007624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436" y="1009615"/>
              <a:ext cx="1295561" cy="1302262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BC0F5264-268A-4F8C-AD77-FFF5DB66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194" y="2177238"/>
              <a:ext cx="2759161" cy="1012455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365A0FBD-67DF-4209-B68D-5E069536E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25" y="3892404"/>
              <a:ext cx="2274558" cy="1131591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65C3AFB0-891E-409A-859B-630773B0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715" y="1028705"/>
              <a:ext cx="2009052" cy="11326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D53D29-22BC-47DF-9D7B-34654389B21D}"/>
              </a:ext>
            </a:extLst>
          </p:cNvPr>
          <p:cNvGrpSpPr/>
          <p:nvPr/>
        </p:nvGrpSpPr>
        <p:grpSpPr>
          <a:xfrm>
            <a:off x="786214" y="892300"/>
            <a:ext cx="3546575" cy="1356054"/>
            <a:chOff x="370105" y="892300"/>
            <a:chExt cx="3546575" cy="135605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BA30CC3-16F8-4A80-893A-41762EBC310E}"/>
                </a:ext>
              </a:extLst>
            </p:cNvPr>
            <p:cNvGrpSpPr/>
            <p:nvPr/>
          </p:nvGrpSpPr>
          <p:grpSpPr>
            <a:xfrm>
              <a:off x="370105" y="892300"/>
              <a:ext cx="3493235" cy="1310881"/>
              <a:chOff x="370105" y="892300"/>
              <a:chExt cx="3493235" cy="131088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E913A06-3E7A-4AC6-B0F3-13B2AE98A0B6}"/>
                  </a:ext>
                </a:extLst>
              </p:cNvPr>
              <p:cNvSpPr/>
              <p:nvPr/>
            </p:nvSpPr>
            <p:spPr>
              <a:xfrm>
                <a:off x="426720" y="960120"/>
                <a:ext cx="3436620" cy="12430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402619" y="1051014"/>
                <a:ext cx="239976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人資管理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請假系統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請假簽核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DB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架設</a:t>
                </a:r>
              </a:p>
            </p:txBody>
          </p:sp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FBCBD51A-98BF-473A-B1FD-C1B7EBA447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0105" y="892300"/>
                <a:ext cx="1032515" cy="1243061"/>
                <a:chOff x="1047747" y="1242768"/>
                <a:chExt cx="1787898" cy="2152478"/>
              </a:xfrm>
            </p:grpSpPr>
            <p:sp>
              <p:nvSpPr>
                <p:cNvPr id="66" name="MH_Picture_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047747" y="1242768"/>
                  <a:ext cx="1787898" cy="2152478"/>
                </a:xfrm>
                <a:prstGeom prst="rect">
                  <a:avLst/>
                </a:prstGeom>
                <a:blipFill dpi="0" rotWithShape="1">
                  <a:blip r:embed="rId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13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047747" y="2887934"/>
                  <a:ext cx="1787895" cy="5062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張佑晨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E3F48EB-8A7F-43F4-BCCE-18EEEEBC3AA8}"/>
                </a:ext>
              </a:extLst>
            </p:cNvPr>
            <p:cNvSpPr/>
            <p:nvPr/>
          </p:nvSpPr>
          <p:spPr>
            <a:xfrm>
              <a:off x="3043371" y="1897379"/>
              <a:ext cx="873309" cy="3509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組員</a:t>
              </a: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5C79EEE8-E64F-4552-A102-5519A1ACD27E}"/>
              </a:ext>
            </a:extLst>
          </p:cNvPr>
          <p:cNvGrpSpPr/>
          <p:nvPr/>
        </p:nvGrpSpPr>
        <p:grpSpPr>
          <a:xfrm>
            <a:off x="786214" y="2303109"/>
            <a:ext cx="3546575" cy="1356054"/>
            <a:chOff x="370105" y="892300"/>
            <a:chExt cx="3546575" cy="1356054"/>
          </a:xfrm>
        </p:grpSpPr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B53973E1-82AF-4A6E-979E-D095C235884A}"/>
                </a:ext>
              </a:extLst>
            </p:cNvPr>
            <p:cNvGrpSpPr/>
            <p:nvPr/>
          </p:nvGrpSpPr>
          <p:grpSpPr>
            <a:xfrm>
              <a:off x="370105" y="892300"/>
              <a:ext cx="3493235" cy="1310881"/>
              <a:chOff x="370105" y="892300"/>
              <a:chExt cx="3493235" cy="1310881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D9969F0E-8263-4A30-8AA5-B5FEEF24F518}"/>
                  </a:ext>
                </a:extLst>
              </p:cNvPr>
              <p:cNvSpPr/>
              <p:nvPr/>
            </p:nvSpPr>
            <p:spPr>
              <a:xfrm>
                <a:off x="426720" y="960120"/>
                <a:ext cx="3436620" cy="12430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1DFB6C14-FE82-470B-98F6-8E3D9926FB7E}"/>
                  </a:ext>
                </a:extLst>
              </p:cNvPr>
              <p:cNvSpPr/>
              <p:nvPr/>
            </p:nvSpPr>
            <p:spPr>
              <a:xfrm>
                <a:off x="1402619" y="1051014"/>
                <a:ext cx="23997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公佈欄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意見調查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UI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設計</a:t>
                </a:r>
              </a:p>
            </p:txBody>
          </p:sp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2011B93E-BCE0-4EF7-A95D-9E18A5557F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0105" y="892300"/>
                <a:ext cx="1032515" cy="1243061"/>
                <a:chOff x="1047747" y="1242768"/>
                <a:chExt cx="1787898" cy="2152478"/>
              </a:xfrm>
            </p:grpSpPr>
            <p:sp>
              <p:nvSpPr>
                <p:cNvPr id="97" name="MH_Picture_1">
                  <a:extLst>
                    <a:ext uri="{FF2B5EF4-FFF2-40B4-BE49-F238E27FC236}">
                      <a16:creationId xmlns:a16="http://schemas.microsoft.com/office/drawing/2014/main" id="{DEA49A6A-A7FF-4E5F-936B-40E8700B6126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047747" y="1242768"/>
                  <a:ext cx="1787898" cy="2152478"/>
                </a:xfrm>
                <a:prstGeom prst="rect">
                  <a:avLst/>
                </a:prstGeom>
                <a:blipFill dpi="0" rotWithShape="1">
                  <a:blip r:embed="rId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13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022489E3-2D8D-42C4-B4C2-CDC27BE769D0}"/>
                    </a:ext>
                  </a:extLst>
                </p:cNvPr>
                <p:cNvSpPr/>
                <p:nvPr/>
              </p:nvSpPr>
              <p:spPr>
                <a:xfrm>
                  <a:off x="1047747" y="2887934"/>
                  <a:ext cx="1787895" cy="5062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張瓊文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A95569BC-3CD3-446D-837B-4ABB7C7D3485}"/>
                </a:ext>
              </a:extLst>
            </p:cNvPr>
            <p:cNvSpPr/>
            <p:nvPr/>
          </p:nvSpPr>
          <p:spPr>
            <a:xfrm>
              <a:off x="3043371" y="1897379"/>
              <a:ext cx="873309" cy="3509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技術長</a:t>
              </a: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92E772AE-DA29-47BF-A419-12B393E6A39A}"/>
              </a:ext>
            </a:extLst>
          </p:cNvPr>
          <p:cNvGrpSpPr/>
          <p:nvPr/>
        </p:nvGrpSpPr>
        <p:grpSpPr>
          <a:xfrm>
            <a:off x="787851" y="3687679"/>
            <a:ext cx="3546575" cy="1356054"/>
            <a:chOff x="370105" y="892300"/>
            <a:chExt cx="3546575" cy="1356054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C1C0510-935A-4EF8-A434-150C3EA7CABB}"/>
                </a:ext>
              </a:extLst>
            </p:cNvPr>
            <p:cNvGrpSpPr/>
            <p:nvPr/>
          </p:nvGrpSpPr>
          <p:grpSpPr>
            <a:xfrm>
              <a:off x="370105" y="892300"/>
              <a:ext cx="3493235" cy="1310881"/>
              <a:chOff x="370105" y="892300"/>
              <a:chExt cx="3493235" cy="1310881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BE66101-5A76-4193-A3B5-B650D9150863}"/>
                  </a:ext>
                </a:extLst>
              </p:cNvPr>
              <p:cNvSpPr/>
              <p:nvPr/>
            </p:nvSpPr>
            <p:spPr>
              <a:xfrm>
                <a:off x="426720" y="960120"/>
                <a:ext cx="3436620" cy="12430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E21AC59-1207-43BB-9993-B9611D4A5EC5}"/>
                  </a:ext>
                </a:extLst>
              </p:cNvPr>
              <p:cNvSpPr/>
              <p:nvPr/>
            </p:nvSpPr>
            <p:spPr>
              <a:xfrm>
                <a:off x="1402619" y="1051014"/>
                <a:ext cx="23997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公務車管理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會議室管理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訊息通知</a:t>
                </a:r>
              </a:p>
            </p:txBody>
          </p: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1E7B70B2-E80D-4ADE-8923-9C7D966770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0105" y="892300"/>
                <a:ext cx="1032515" cy="1243061"/>
                <a:chOff x="1047747" y="1242768"/>
                <a:chExt cx="1787898" cy="2152478"/>
              </a:xfrm>
            </p:grpSpPr>
            <p:sp>
              <p:nvSpPr>
                <p:cNvPr id="105" name="MH_Picture_1">
                  <a:extLst>
                    <a:ext uri="{FF2B5EF4-FFF2-40B4-BE49-F238E27FC236}">
                      <a16:creationId xmlns:a16="http://schemas.microsoft.com/office/drawing/2014/main" id="{C80B34A5-3BE0-40A6-B943-92512676DC8E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047747" y="1242768"/>
                  <a:ext cx="1787898" cy="2152478"/>
                </a:xfrm>
                <a:prstGeom prst="rect">
                  <a:avLst/>
                </a:prstGeom>
                <a:blipFill dpi="0" rotWithShape="1">
                  <a:blip r:embed="rId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13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EE680A89-DC11-463D-B9EE-5F32544A61C2}"/>
                    </a:ext>
                  </a:extLst>
                </p:cNvPr>
                <p:cNvSpPr/>
                <p:nvPr/>
              </p:nvSpPr>
              <p:spPr>
                <a:xfrm>
                  <a:off x="1047747" y="2887934"/>
                  <a:ext cx="1787895" cy="5062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李先鎧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88B7F0C6-0005-4F00-938E-DF23AEA15881}"/>
                </a:ext>
              </a:extLst>
            </p:cNvPr>
            <p:cNvSpPr/>
            <p:nvPr/>
          </p:nvSpPr>
          <p:spPr>
            <a:xfrm>
              <a:off x="3043371" y="1897379"/>
              <a:ext cx="873309" cy="3509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組員</a:t>
              </a:r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97F5EF7A-5B4D-4FA0-A0FE-2E3BD34E6A30}"/>
              </a:ext>
            </a:extLst>
          </p:cNvPr>
          <p:cNvGrpSpPr/>
          <p:nvPr/>
        </p:nvGrpSpPr>
        <p:grpSpPr>
          <a:xfrm>
            <a:off x="4809574" y="892300"/>
            <a:ext cx="3546575" cy="1356054"/>
            <a:chOff x="370105" y="892300"/>
            <a:chExt cx="3546575" cy="1356054"/>
          </a:xfrm>
        </p:grpSpPr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A503A2D8-A180-4A08-A2FD-5A94583B871A}"/>
                </a:ext>
              </a:extLst>
            </p:cNvPr>
            <p:cNvGrpSpPr/>
            <p:nvPr/>
          </p:nvGrpSpPr>
          <p:grpSpPr>
            <a:xfrm>
              <a:off x="370105" y="892300"/>
              <a:ext cx="3493235" cy="1310881"/>
              <a:chOff x="370105" y="892300"/>
              <a:chExt cx="3493235" cy="1310881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72925BB2-499B-49D9-ACF9-7E3F422B54B2}"/>
                  </a:ext>
                </a:extLst>
              </p:cNvPr>
              <p:cNvSpPr/>
              <p:nvPr/>
            </p:nvSpPr>
            <p:spPr>
              <a:xfrm>
                <a:off x="426720" y="960120"/>
                <a:ext cx="3436620" cy="12430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044B30EF-6669-49B7-9EF5-50380A1854BC}"/>
                  </a:ext>
                </a:extLst>
              </p:cNvPr>
              <p:cNvSpPr/>
              <p:nvPr/>
            </p:nvSpPr>
            <p:spPr>
              <a:xfrm>
                <a:off x="1402619" y="1051014"/>
                <a:ext cx="239976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工時回報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行事曆</a:t>
                </a:r>
              </a:p>
            </p:txBody>
          </p: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344F1ED3-C32A-4801-AD32-BAC2062273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0105" y="892300"/>
                <a:ext cx="1032515" cy="1243061"/>
                <a:chOff x="1047747" y="1242768"/>
                <a:chExt cx="1787898" cy="2152478"/>
              </a:xfrm>
            </p:grpSpPr>
            <p:sp>
              <p:nvSpPr>
                <p:cNvPr id="113" name="MH_Picture_1">
                  <a:extLst>
                    <a:ext uri="{FF2B5EF4-FFF2-40B4-BE49-F238E27FC236}">
                      <a16:creationId xmlns:a16="http://schemas.microsoft.com/office/drawing/2014/main" id="{30EC4161-E7FC-4602-BE79-CADD715EA56E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47747" y="1242768"/>
                  <a:ext cx="1787898" cy="2152478"/>
                </a:xfrm>
                <a:prstGeom prst="rect">
                  <a:avLst/>
                </a:prstGeom>
                <a:blipFill dpi="0" rotWithShape="1">
                  <a:blip r:embed="rId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13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93FB0969-AD47-479C-9B0B-DE33F22B1492}"/>
                    </a:ext>
                  </a:extLst>
                </p:cNvPr>
                <p:cNvSpPr/>
                <p:nvPr/>
              </p:nvSpPr>
              <p:spPr>
                <a:xfrm>
                  <a:off x="1047747" y="2887934"/>
                  <a:ext cx="1787895" cy="5062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黃詠聖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FB8147EC-3CEB-4A41-9C0E-0F81C815EC21}"/>
                </a:ext>
              </a:extLst>
            </p:cNvPr>
            <p:cNvSpPr/>
            <p:nvPr/>
          </p:nvSpPr>
          <p:spPr>
            <a:xfrm>
              <a:off x="3043371" y="1897379"/>
              <a:ext cx="873309" cy="3509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組員</a:t>
              </a: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CE5FA1F5-A4C4-4393-91D7-647E702C06DB}"/>
              </a:ext>
            </a:extLst>
          </p:cNvPr>
          <p:cNvGrpSpPr/>
          <p:nvPr/>
        </p:nvGrpSpPr>
        <p:grpSpPr>
          <a:xfrm>
            <a:off x="4809574" y="2303109"/>
            <a:ext cx="3546575" cy="1356054"/>
            <a:chOff x="370105" y="892300"/>
            <a:chExt cx="3546575" cy="1356054"/>
          </a:xfrm>
        </p:grpSpPr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EB285591-CF35-46CB-9B2F-F9F196E0F10D}"/>
                </a:ext>
              </a:extLst>
            </p:cNvPr>
            <p:cNvGrpSpPr/>
            <p:nvPr/>
          </p:nvGrpSpPr>
          <p:grpSpPr>
            <a:xfrm>
              <a:off x="370105" y="892300"/>
              <a:ext cx="3493235" cy="1310881"/>
              <a:chOff x="370105" y="892300"/>
              <a:chExt cx="3493235" cy="1310881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5CA85794-A15F-4823-9859-9BE9BFB2DA0A}"/>
                  </a:ext>
                </a:extLst>
              </p:cNvPr>
              <p:cNvSpPr/>
              <p:nvPr/>
            </p:nvSpPr>
            <p:spPr>
              <a:xfrm>
                <a:off x="426720" y="960120"/>
                <a:ext cx="3436620" cy="12430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3D8A0DC3-4AFD-4217-A840-65D56ADAF98A}"/>
                  </a:ext>
                </a:extLst>
              </p:cNvPr>
              <p:cNvSpPr/>
              <p:nvPr/>
            </p:nvSpPr>
            <p:spPr>
              <a:xfrm>
                <a:off x="1402619" y="1051014"/>
                <a:ext cx="23997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檔案管理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內部訊息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LOGO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設計</a:t>
                </a:r>
              </a:p>
            </p:txBody>
          </p:sp>
          <p:grpSp>
            <p:nvGrpSpPr>
              <p:cNvPr id="120" name="群組 119">
                <a:extLst>
                  <a:ext uri="{FF2B5EF4-FFF2-40B4-BE49-F238E27FC236}">
                    <a16:creationId xmlns:a16="http://schemas.microsoft.com/office/drawing/2014/main" id="{923AD1EA-5A1B-4214-B7E8-12DB103DBAE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0105" y="892300"/>
                <a:ext cx="1032515" cy="1243061"/>
                <a:chOff x="1047747" y="1242768"/>
                <a:chExt cx="1787898" cy="2152478"/>
              </a:xfrm>
            </p:grpSpPr>
            <p:sp>
              <p:nvSpPr>
                <p:cNvPr id="121" name="MH_Picture_1">
                  <a:extLst>
                    <a:ext uri="{FF2B5EF4-FFF2-40B4-BE49-F238E27FC236}">
                      <a16:creationId xmlns:a16="http://schemas.microsoft.com/office/drawing/2014/main" id="{35B88835-FFD5-400C-9258-07C2F01161B9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47747" y="1242768"/>
                  <a:ext cx="1787898" cy="2152478"/>
                </a:xfrm>
                <a:prstGeom prst="rect">
                  <a:avLst/>
                </a:prstGeom>
                <a:blipFill dpi="0" rotWithShape="1">
                  <a:blip r:embed="rId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13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6A2BA4D8-E934-4396-8F93-93298D52C98A}"/>
                    </a:ext>
                  </a:extLst>
                </p:cNvPr>
                <p:cNvSpPr/>
                <p:nvPr/>
              </p:nvSpPr>
              <p:spPr>
                <a:xfrm>
                  <a:off x="1047747" y="2887934"/>
                  <a:ext cx="1787895" cy="5062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馬詩涵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9BEC4791-648D-4130-8869-FADBF310617E}"/>
                </a:ext>
              </a:extLst>
            </p:cNvPr>
            <p:cNvSpPr/>
            <p:nvPr/>
          </p:nvSpPr>
          <p:spPr>
            <a:xfrm>
              <a:off x="3043371" y="1897379"/>
              <a:ext cx="873309" cy="3509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組員</a:t>
              </a:r>
            </a:p>
          </p:txBody>
        </p: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AF255C31-27BF-4D3E-A6CB-E43445851A15}"/>
              </a:ext>
            </a:extLst>
          </p:cNvPr>
          <p:cNvGrpSpPr/>
          <p:nvPr/>
        </p:nvGrpSpPr>
        <p:grpSpPr>
          <a:xfrm>
            <a:off x="4811211" y="3687679"/>
            <a:ext cx="3546575" cy="1356054"/>
            <a:chOff x="370105" y="892300"/>
            <a:chExt cx="3546575" cy="1356054"/>
          </a:xfrm>
        </p:grpSpPr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0B5CD7ED-FD96-498D-8A84-B02ADB5C37AB}"/>
                </a:ext>
              </a:extLst>
            </p:cNvPr>
            <p:cNvGrpSpPr/>
            <p:nvPr/>
          </p:nvGrpSpPr>
          <p:grpSpPr>
            <a:xfrm>
              <a:off x="370105" y="892300"/>
              <a:ext cx="3493235" cy="1310881"/>
              <a:chOff x="370105" y="892300"/>
              <a:chExt cx="3493235" cy="1310881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3E4BE03-4D4D-47BA-876D-E7975E215F8C}"/>
                  </a:ext>
                </a:extLst>
              </p:cNvPr>
              <p:cNvSpPr/>
              <p:nvPr/>
            </p:nvSpPr>
            <p:spPr>
              <a:xfrm>
                <a:off x="426720" y="960120"/>
                <a:ext cx="3436620" cy="12430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F3E0DAA-A124-446F-91A6-BCDD19409F68}"/>
                  </a:ext>
                </a:extLst>
              </p:cNvPr>
              <p:cNvSpPr/>
              <p:nvPr/>
            </p:nvSpPr>
            <p:spPr>
              <a:xfrm>
                <a:off x="1402619" y="1051014"/>
                <a:ext cx="239976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請購系統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請購簽核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UI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設計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簡報製作</a:t>
                </a:r>
              </a:p>
            </p:txBody>
          </p:sp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B7AA72E1-AD05-46FA-B929-C0F5C540C9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0105" y="892300"/>
                <a:ext cx="1032515" cy="1243061"/>
                <a:chOff x="1047747" y="1242768"/>
                <a:chExt cx="1787898" cy="2152478"/>
              </a:xfrm>
            </p:grpSpPr>
            <p:sp>
              <p:nvSpPr>
                <p:cNvPr id="129" name="MH_Picture_1">
                  <a:extLst>
                    <a:ext uri="{FF2B5EF4-FFF2-40B4-BE49-F238E27FC236}">
                      <a16:creationId xmlns:a16="http://schemas.microsoft.com/office/drawing/2014/main" id="{FB0947C2-10CE-4E03-8DED-5FFAE268F2AB}"/>
                    </a:ext>
                  </a:extLst>
                </p:cNvPr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1047747" y="1242768"/>
                  <a:ext cx="1787898" cy="2152478"/>
                </a:xfrm>
                <a:prstGeom prst="rect">
                  <a:avLst/>
                </a:prstGeom>
                <a:blipFill dpi="0" rotWithShape="1">
                  <a:blip r:embed="rId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13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2969FF5F-B69E-4CAB-9FC9-8700A949EF2B}"/>
                    </a:ext>
                  </a:extLst>
                </p:cNvPr>
                <p:cNvSpPr/>
                <p:nvPr/>
              </p:nvSpPr>
              <p:spPr>
                <a:xfrm>
                  <a:off x="1047747" y="2887934"/>
                  <a:ext cx="1787895" cy="5062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吳晨瑋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5" name="矩形: 圓角 124">
              <a:extLst>
                <a:ext uri="{FF2B5EF4-FFF2-40B4-BE49-F238E27FC236}">
                  <a16:creationId xmlns:a16="http://schemas.microsoft.com/office/drawing/2014/main" id="{962A3B77-5D23-4D0F-831D-B0C510A781CE}"/>
                </a:ext>
              </a:extLst>
            </p:cNvPr>
            <p:cNvSpPr/>
            <p:nvPr/>
          </p:nvSpPr>
          <p:spPr>
            <a:xfrm>
              <a:off x="3043371" y="1897379"/>
              <a:ext cx="873309" cy="3509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組長</a:t>
              </a:r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DB9E6BF2-AD30-428F-93D2-730F03EE8ED6}"/>
              </a:ext>
            </a:extLst>
          </p:cNvPr>
          <p:cNvSpPr/>
          <p:nvPr/>
        </p:nvSpPr>
        <p:spPr>
          <a:xfrm>
            <a:off x="3650113" y="212760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/>
                </a:solidFill>
                <a:cs typeface="+mn-ea"/>
                <a:sym typeface="+mn-lt"/>
              </a:rPr>
              <a:t>03.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成員介紹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49D1D0C6-0D3A-4606-AFFD-32DBCB9BF894}"/>
              </a:ext>
            </a:extLst>
          </p:cNvPr>
          <p:cNvGrpSpPr>
            <a:grpSpLocks noChangeAspect="1"/>
          </p:cNvGrpSpPr>
          <p:nvPr/>
        </p:nvGrpSpPr>
        <p:grpSpPr>
          <a:xfrm>
            <a:off x="1308436" y="779991"/>
            <a:ext cx="6527129" cy="4298393"/>
            <a:chOff x="1885904" y="1017062"/>
            <a:chExt cx="8317456" cy="5477400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5AA4882-723B-4824-AC5E-B3B57D00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578" t="12168" r="5630" b="7963"/>
            <a:stretch/>
          </p:blipFill>
          <p:spPr>
            <a:xfrm>
              <a:off x="1938250" y="1017062"/>
              <a:ext cx="8265110" cy="5477400"/>
            </a:xfrm>
            <a:prstGeom prst="rect">
              <a:avLst/>
            </a:prstGeom>
          </p:spPr>
        </p:pic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E307EB5-9DC0-4C22-81D2-E33AADEA3DBA}"/>
                </a:ext>
              </a:extLst>
            </p:cNvPr>
            <p:cNvGrpSpPr/>
            <p:nvPr/>
          </p:nvGrpSpPr>
          <p:grpSpPr>
            <a:xfrm>
              <a:off x="2197100" y="1917700"/>
              <a:ext cx="4584700" cy="4457700"/>
              <a:chOff x="2197100" y="1917700"/>
              <a:chExt cx="4584700" cy="4457700"/>
            </a:xfrm>
          </p:grpSpPr>
          <p:sp>
            <p:nvSpPr>
              <p:cNvPr id="70" name="手繪多邊形: 圖案 69">
                <a:extLst>
                  <a:ext uri="{FF2B5EF4-FFF2-40B4-BE49-F238E27FC236}">
                    <a16:creationId xmlns:a16="http://schemas.microsoft.com/office/drawing/2014/main" id="{85D0F5FE-D4D5-40D7-9BE1-0B3FF6999C37}"/>
                  </a:ext>
                </a:extLst>
              </p:cNvPr>
              <p:cNvSpPr/>
              <p:nvPr/>
            </p:nvSpPr>
            <p:spPr>
              <a:xfrm>
                <a:off x="2197100" y="1917700"/>
                <a:ext cx="4584700" cy="4457700"/>
              </a:xfrm>
              <a:custGeom>
                <a:avLst/>
                <a:gdLst>
                  <a:gd name="connsiteX0" fmla="*/ 3073400 w 4584700"/>
                  <a:gd name="connsiteY0" fmla="*/ 0 h 4457700"/>
                  <a:gd name="connsiteX1" fmla="*/ 3956050 w 4584700"/>
                  <a:gd name="connsiteY1" fmla="*/ 0 h 4457700"/>
                  <a:gd name="connsiteX2" fmla="*/ 3956050 w 4584700"/>
                  <a:gd name="connsiteY2" fmla="*/ 2222500 h 4457700"/>
                  <a:gd name="connsiteX3" fmla="*/ 4584700 w 4584700"/>
                  <a:gd name="connsiteY3" fmla="*/ 2222500 h 4457700"/>
                  <a:gd name="connsiteX4" fmla="*/ 4584700 w 4584700"/>
                  <a:gd name="connsiteY4" fmla="*/ 3486150 h 4457700"/>
                  <a:gd name="connsiteX5" fmla="*/ 3771900 w 4584700"/>
                  <a:gd name="connsiteY5" fmla="*/ 3486150 h 4457700"/>
                  <a:gd name="connsiteX6" fmla="*/ 3771900 w 4584700"/>
                  <a:gd name="connsiteY6" fmla="*/ 2857500 h 4457700"/>
                  <a:gd name="connsiteX7" fmla="*/ 2933700 w 4584700"/>
                  <a:gd name="connsiteY7" fmla="*/ 2857500 h 4457700"/>
                  <a:gd name="connsiteX8" fmla="*/ 2933700 w 4584700"/>
                  <a:gd name="connsiteY8" fmla="*/ 4457700 h 4457700"/>
                  <a:gd name="connsiteX9" fmla="*/ 2006600 w 4584700"/>
                  <a:gd name="connsiteY9" fmla="*/ 4457700 h 4457700"/>
                  <a:gd name="connsiteX10" fmla="*/ 0 w 4584700"/>
                  <a:gd name="connsiteY10" fmla="*/ 4457700 h 4457700"/>
                  <a:gd name="connsiteX11" fmla="*/ 0 w 4584700"/>
                  <a:gd name="connsiteY11" fmla="*/ 2787650 h 4457700"/>
                  <a:gd name="connsiteX12" fmla="*/ 1066800 w 4584700"/>
                  <a:gd name="connsiteY12" fmla="*/ 2787650 h 4457700"/>
                  <a:gd name="connsiteX13" fmla="*/ 1066800 w 4584700"/>
                  <a:gd name="connsiteY13" fmla="*/ 1701800 h 4457700"/>
                  <a:gd name="connsiteX14" fmla="*/ 3009900 w 4584700"/>
                  <a:gd name="connsiteY14" fmla="*/ 1701800 h 4457700"/>
                  <a:gd name="connsiteX15" fmla="*/ 3009900 w 4584700"/>
                  <a:gd name="connsiteY15" fmla="*/ 6350 h 4457700"/>
                  <a:gd name="connsiteX16" fmla="*/ 3073400 w 4584700"/>
                  <a:gd name="connsiteY1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84700" h="4457700">
                    <a:moveTo>
                      <a:pt x="3073400" y="0"/>
                    </a:moveTo>
                    <a:lnTo>
                      <a:pt x="3956050" y="0"/>
                    </a:lnTo>
                    <a:lnTo>
                      <a:pt x="3956050" y="2222500"/>
                    </a:lnTo>
                    <a:lnTo>
                      <a:pt x="4584700" y="2222500"/>
                    </a:lnTo>
                    <a:lnTo>
                      <a:pt x="4584700" y="3486150"/>
                    </a:lnTo>
                    <a:lnTo>
                      <a:pt x="3771900" y="3486150"/>
                    </a:lnTo>
                    <a:lnTo>
                      <a:pt x="3771900" y="2857500"/>
                    </a:lnTo>
                    <a:lnTo>
                      <a:pt x="2933700" y="2857500"/>
                    </a:lnTo>
                    <a:lnTo>
                      <a:pt x="2933700" y="4457700"/>
                    </a:lnTo>
                    <a:lnTo>
                      <a:pt x="2006600" y="4457700"/>
                    </a:lnTo>
                    <a:lnTo>
                      <a:pt x="0" y="4457700"/>
                    </a:lnTo>
                    <a:lnTo>
                      <a:pt x="0" y="2787650"/>
                    </a:lnTo>
                    <a:lnTo>
                      <a:pt x="1066800" y="2787650"/>
                    </a:lnTo>
                    <a:lnTo>
                      <a:pt x="1066800" y="1701800"/>
                    </a:lnTo>
                    <a:lnTo>
                      <a:pt x="3009900" y="1701800"/>
                    </a:lnTo>
                    <a:lnTo>
                      <a:pt x="3009900" y="6350"/>
                    </a:lnTo>
                    <a:lnTo>
                      <a:pt x="307340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AF7A72F-C870-4B84-B7B8-9565CF6E307F}"/>
                  </a:ext>
                </a:extLst>
              </p:cNvPr>
              <p:cNvSpPr/>
              <p:nvPr/>
            </p:nvSpPr>
            <p:spPr>
              <a:xfrm>
                <a:off x="3498850" y="4594517"/>
                <a:ext cx="1552667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0000"/>
                    </a:solidFill>
                    <a:ea typeface="微软雅黑" panose="020B0503020204020204" charset="-122"/>
                  </a:rPr>
                  <a:t>人資管理</a:t>
                </a:r>
                <a:endParaRPr lang="zh-CN" altLang="en-US" sz="2000" b="1" kern="0" dirty="0">
                  <a:solidFill>
                    <a:srgbClr val="FF0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944A2FA-18D5-4913-B0E2-E9C3CA2AD6FC}"/>
                </a:ext>
              </a:extLst>
            </p:cNvPr>
            <p:cNvGrpSpPr/>
            <p:nvPr/>
          </p:nvGrpSpPr>
          <p:grpSpPr>
            <a:xfrm>
              <a:off x="3252788" y="1628775"/>
              <a:ext cx="1847850" cy="1085850"/>
              <a:chOff x="3252788" y="1628775"/>
              <a:chExt cx="1847850" cy="1085850"/>
            </a:xfrm>
          </p:grpSpPr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8782731F-E9CB-4CE2-A249-D314A841FB27}"/>
                  </a:ext>
                </a:extLst>
              </p:cNvPr>
              <p:cNvSpPr/>
              <p:nvPr/>
            </p:nvSpPr>
            <p:spPr>
              <a:xfrm>
                <a:off x="3252788" y="1628775"/>
                <a:ext cx="1847850" cy="1085850"/>
              </a:xfrm>
              <a:custGeom>
                <a:avLst/>
                <a:gdLst>
                  <a:gd name="connsiteX0" fmla="*/ 14287 w 1847850"/>
                  <a:gd name="connsiteY0" fmla="*/ 0 h 1085850"/>
                  <a:gd name="connsiteX1" fmla="*/ 1847850 w 1847850"/>
                  <a:gd name="connsiteY1" fmla="*/ 0 h 1085850"/>
                  <a:gd name="connsiteX2" fmla="*/ 1847850 w 1847850"/>
                  <a:gd name="connsiteY2" fmla="*/ 1085850 h 1085850"/>
                  <a:gd name="connsiteX3" fmla="*/ 0 w 1847850"/>
                  <a:gd name="connsiteY3" fmla="*/ 1085850 h 1085850"/>
                  <a:gd name="connsiteX4" fmla="*/ 14287 w 1847850"/>
                  <a:gd name="connsiteY4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50" h="1085850">
                    <a:moveTo>
                      <a:pt x="14287" y="0"/>
                    </a:moveTo>
                    <a:lnTo>
                      <a:pt x="1847850" y="0"/>
                    </a:lnTo>
                    <a:lnTo>
                      <a:pt x="1847850" y="1085850"/>
                    </a:lnTo>
                    <a:lnTo>
                      <a:pt x="0" y="1085850"/>
                    </a:lnTo>
                    <a:lnTo>
                      <a:pt x="14287" y="0"/>
                    </a:ln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EA34BA5-7468-4E09-8585-2016316F978B}"/>
                  </a:ext>
                </a:extLst>
              </p:cNvPr>
              <p:cNvSpPr/>
              <p:nvPr/>
            </p:nvSpPr>
            <p:spPr>
              <a:xfrm>
                <a:off x="3383684" y="1926375"/>
                <a:ext cx="1552666" cy="40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公務車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4F9414B-CC79-4745-81CA-DFCAAD4997A3}"/>
                </a:ext>
              </a:extLst>
            </p:cNvPr>
            <p:cNvGrpSpPr/>
            <p:nvPr/>
          </p:nvGrpSpPr>
          <p:grpSpPr>
            <a:xfrm>
              <a:off x="3252788" y="2776538"/>
              <a:ext cx="1862137" cy="704850"/>
              <a:chOff x="3252788" y="2776538"/>
              <a:chExt cx="1862137" cy="704850"/>
            </a:xfrm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E5C066C3-3275-4EFF-9FA2-8BD2EDD1034C}"/>
                  </a:ext>
                </a:extLst>
              </p:cNvPr>
              <p:cNvSpPr/>
              <p:nvPr/>
            </p:nvSpPr>
            <p:spPr>
              <a:xfrm>
                <a:off x="3252788" y="2776538"/>
                <a:ext cx="1862137" cy="704850"/>
              </a:xfrm>
              <a:custGeom>
                <a:avLst/>
                <a:gdLst>
                  <a:gd name="connsiteX0" fmla="*/ 0 w 1862137"/>
                  <a:gd name="connsiteY0" fmla="*/ 0 h 704850"/>
                  <a:gd name="connsiteX1" fmla="*/ 1862137 w 1862137"/>
                  <a:gd name="connsiteY1" fmla="*/ 0 h 704850"/>
                  <a:gd name="connsiteX2" fmla="*/ 1862137 w 1862137"/>
                  <a:gd name="connsiteY2" fmla="*/ 704850 h 704850"/>
                  <a:gd name="connsiteX3" fmla="*/ 0 w 1862137"/>
                  <a:gd name="connsiteY3" fmla="*/ 704850 h 704850"/>
                  <a:gd name="connsiteX4" fmla="*/ 0 w 1862137"/>
                  <a:gd name="connsiteY4" fmla="*/ 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2137" h="704850">
                    <a:moveTo>
                      <a:pt x="0" y="0"/>
                    </a:moveTo>
                    <a:lnTo>
                      <a:pt x="1862137" y="0"/>
                    </a:lnTo>
                    <a:lnTo>
                      <a:pt x="1862137" y="704850"/>
                    </a:lnTo>
                    <a:lnTo>
                      <a:pt x="0" y="7048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6F764A3-4A10-4316-ADF7-D5F2E339C33A}"/>
                  </a:ext>
                </a:extLst>
              </p:cNvPr>
              <p:cNvSpPr/>
              <p:nvPr/>
            </p:nvSpPr>
            <p:spPr>
              <a:xfrm>
                <a:off x="3387861" y="2869029"/>
                <a:ext cx="15526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C000"/>
                    </a:solidFill>
                    <a:ea typeface="微软雅黑" panose="020B0503020204020204" charset="-122"/>
                  </a:rPr>
                  <a:t>會議室</a:t>
                </a:r>
                <a:endParaRPr lang="zh-CN" altLang="en-US" sz="2000" b="1" kern="0" dirty="0">
                  <a:solidFill>
                    <a:srgbClr val="FFC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E037FCEA-0970-4A21-BBB2-B2FE8960A45C}"/>
                </a:ext>
              </a:extLst>
            </p:cNvPr>
            <p:cNvGrpSpPr/>
            <p:nvPr/>
          </p:nvGrpSpPr>
          <p:grpSpPr>
            <a:xfrm>
              <a:off x="1885904" y="1295400"/>
              <a:ext cx="1552666" cy="3367088"/>
              <a:chOff x="1885904" y="1295400"/>
              <a:chExt cx="1552666" cy="3367088"/>
            </a:xfrm>
          </p:grpSpPr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768BC84B-EE67-4115-ADAE-842DD3A5E248}"/>
                  </a:ext>
                </a:extLst>
              </p:cNvPr>
              <p:cNvSpPr/>
              <p:nvPr/>
            </p:nvSpPr>
            <p:spPr>
              <a:xfrm>
                <a:off x="2152650" y="1295400"/>
                <a:ext cx="1019175" cy="3367088"/>
              </a:xfrm>
              <a:custGeom>
                <a:avLst/>
                <a:gdLst>
                  <a:gd name="connsiteX0" fmla="*/ 23813 w 1019175"/>
                  <a:gd name="connsiteY0" fmla="*/ 0 h 3367088"/>
                  <a:gd name="connsiteX1" fmla="*/ 1019175 w 1019175"/>
                  <a:gd name="connsiteY1" fmla="*/ 0 h 3367088"/>
                  <a:gd name="connsiteX2" fmla="*/ 1019175 w 1019175"/>
                  <a:gd name="connsiteY2" fmla="*/ 3367088 h 3367088"/>
                  <a:gd name="connsiteX3" fmla="*/ 0 w 1019175"/>
                  <a:gd name="connsiteY3" fmla="*/ 3367088 h 3367088"/>
                  <a:gd name="connsiteX4" fmla="*/ 0 w 1019175"/>
                  <a:gd name="connsiteY4" fmla="*/ 3314700 h 3367088"/>
                  <a:gd name="connsiteX5" fmla="*/ 23813 w 1019175"/>
                  <a:gd name="connsiteY5" fmla="*/ 0 h 336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9175" h="3367088">
                    <a:moveTo>
                      <a:pt x="23813" y="0"/>
                    </a:moveTo>
                    <a:lnTo>
                      <a:pt x="1019175" y="0"/>
                    </a:lnTo>
                    <a:lnTo>
                      <a:pt x="1019175" y="3367088"/>
                    </a:lnTo>
                    <a:lnTo>
                      <a:pt x="0" y="3367088"/>
                    </a:lnTo>
                    <a:lnTo>
                      <a:pt x="0" y="3314700"/>
                    </a:lnTo>
                    <a:lnTo>
                      <a:pt x="23813" y="0"/>
                    </a:ln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063DF5C-121B-42DB-85D0-F370C0C1DC94}"/>
                  </a:ext>
                </a:extLst>
              </p:cNvPr>
              <p:cNvSpPr/>
              <p:nvPr/>
            </p:nvSpPr>
            <p:spPr>
              <a:xfrm>
                <a:off x="1885904" y="2764100"/>
                <a:ext cx="1552666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請假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2526E5DD-1F07-4A3C-96BB-2212E3C583CD}"/>
                </a:ext>
              </a:extLst>
            </p:cNvPr>
            <p:cNvGrpSpPr/>
            <p:nvPr/>
          </p:nvGrpSpPr>
          <p:grpSpPr>
            <a:xfrm>
              <a:off x="6215063" y="1600200"/>
              <a:ext cx="1666875" cy="728663"/>
              <a:chOff x="6215063" y="1600200"/>
              <a:chExt cx="1666875" cy="728663"/>
            </a:xfrm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6E059FA6-C92C-4D96-948D-C4375EF01B3F}"/>
                  </a:ext>
                </a:extLst>
              </p:cNvPr>
              <p:cNvSpPr/>
              <p:nvPr/>
            </p:nvSpPr>
            <p:spPr>
              <a:xfrm>
                <a:off x="6215063" y="1600200"/>
                <a:ext cx="1666875" cy="728663"/>
              </a:xfrm>
              <a:custGeom>
                <a:avLst/>
                <a:gdLst>
                  <a:gd name="connsiteX0" fmla="*/ 0 w 1666875"/>
                  <a:gd name="connsiteY0" fmla="*/ 0 h 728663"/>
                  <a:gd name="connsiteX1" fmla="*/ 1666875 w 1666875"/>
                  <a:gd name="connsiteY1" fmla="*/ 0 h 728663"/>
                  <a:gd name="connsiteX2" fmla="*/ 1666875 w 1666875"/>
                  <a:gd name="connsiteY2" fmla="*/ 728663 h 728663"/>
                  <a:gd name="connsiteX3" fmla="*/ 0 w 1666875"/>
                  <a:gd name="connsiteY3" fmla="*/ 728663 h 728663"/>
                  <a:gd name="connsiteX4" fmla="*/ 0 w 1666875"/>
                  <a:gd name="connsiteY4" fmla="*/ 0 h 7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75" h="728663">
                    <a:moveTo>
                      <a:pt x="0" y="0"/>
                    </a:moveTo>
                    <a:lnTo>
                      <a:pt x="1666875" y="0"/>
                    </a:lnTo>
                    <a:lnTo>
                      <a:pt x="1666875" y="728663"/>
                    </a:lnTo>
                    <a:lnTo>
                      <a:pt x="0" y="728663"/>
                    </a:lnTo>
                    <a:cubicBezTo>
                      <a:pt x="1587" y="482600"/>
                      <a:pt x="3175" y="236538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93F2E60-297F-4C03-ABEA-BE14C868B791}"/>
                  </a:ext>
                </a:extLst>
              </p:cNvPr>
              <p:cNvSpPr/>
              <p:nvPr/>
            </p:nvSpPr>
            <p:spPr>
              <a:xfrm>
                <a:off x="6272166" y="1712605"/>
                <a:ext cx="15526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活動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FAE6E924-64FD-425B-91DB-D801E9643336}"/>
                </a:ext>
              </a:extLst>
            </p:cNvPr>
            <p:cNvGrpSpPr/>
            <p:nvPr/>
          </p:nvGrpSpPr>
          <p:grpSpPr>
            <a:xfrm>
              <a:off x="8029575" y="1190625"/>
              <a:ext cx="1938338" cy="1214438"/>
              <a:chOff x="8029575" y="1190625"/>
              <a:chExt cx="1938338" cy="1214438"/>
            </a:xfrm>
          </p:grpSpPr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1AABF021-4171-4E54-9E78-0E3403F29609}"/>
                  </a:ext>
                </a:extLst>
              </p:cNvPr>
              <p:cNvSpPr/>
              <p:nvPr/>
            </p:nvSpPr>
            <p:spPr>
              <a:xfrm>
                <a:off x="8029575" y="1190625"/>
                <a:ext cx="1938338" cy="1214438"/>
              </a:xfrm>
              <a:custGeom>
                <a:avLst/>
                <a:gdLst>
                  <a:gd name="connsiteX0" fmla="*/ 9525 w 1938338"/>
                  <a:gd name="connsiteY0" fmla="*/ 0 h 1214438"/>
                  <a:gd name="connsiteX1" fmla="*/ 1938338 w 1938338"/>
                  <a:gd name="connsiteY1" fmla="*/ 0 h 1214438"/>
                  <a:gd name="connsiteX2" fmla="*/ 1938338 w 1938338"/>
                  <a:gd name="connsiteY2" fmla="*/ 1214438 h 1214438"/>
                  <a:gd name="connsiteX3" fmla="*/ 0 w 1938338"/>
                  <a:gd name="connsiteY3" fmla="*/ 1214438 h 1214438"/>
                  <a:gd name="connsiteX4" fmla="*/ 9525 w 1938338"/>
                  <a:gd name="connsiteY4" fmla="*/ 0 h 121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338" h="1214438">
                    <a:moveTo>
                      <a:pt x="9525" y="0"/>
                    </a:moveTo>
                    <a:lnTo>
                      <a:pt x="1938338" y="0"/>
                    </a:lnTo>
                    <a:lnTo>
                      <a:pt x="1938338" y="1214438"/>
                    </a:lnTo>
                    <a:lnTo>
                      <a:pt x="0" y="1214438"/>
                    </a:lnTo>
                    <a:lnTo>
                      <a:pt x="952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F1C81E5-B654-4762-AD56-5B54D9FF832D}"/>
                  </a:ext>
                </a:extLst>
              </p:cNvPr>
              <p:cNvSpPr/>
              <p:nvPr/>
            </p:nvSpPr>
            <p:spPr>
              <a:xfrm>
                <a:off x="8220030" y="1570890"/>
                <a:ext cx="1552666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0000"/>
                    </a:solidFill>
                    <a:ea typeface="微软雅黑" panose="020B0503020204020204" charset="-122"/>
                  </a:rPr>
                  <a:t>工時回報</a:t>
                </a:r>
                <a:endParaRPr lang="zh-CN" altLang="en-US" sz="2000" b="1" kern="0" dirty="0">
                  <a:solidFill>
                    <a:srgbClr val="FF0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55FD6D60-085A-46FB-A4FE-6664A2EF31DC}"/>
                </a:ext>
              </a:extLst>
            </p:cNvPr>
            <p:cNvGrpSpPr/>
            <p:nvPr/>
          </p:nvGrpSpPr>
          <p:grpSpPr>
            <a:xfrm>
              <a:off x="6215063" y="2457450"/>
              <a:ext cx="3752850" cy="1062038"/>
              <a:chOff x="6215063" y="2457450"/>
              <a:chExt cx="3752850" cy="1062038"/>
            </a:xfrm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3370CB02-90DD-42CA-984E-68CACC267CCC}"/>
                  </a:ext>
                </a:extLst>
              </p:cNvPr>
              <p:cNvSpPr/>
              <p:nvPr/>
            </p:nvSpPr>
            <p:spPr>
              <a:xfrm>
                <a:off x="6215063" y="2457450"/>
                <a:ext cx="3752850" cy="1062038"/>
              </a:xfrm>
              <a:custGeom>
                <a:avLst/>
                <a:gdLst>
                  <a:gd name="connsiteX0" fmla="*/ 3752850 w 3752850"/>
                  <a:gd name="connsiteY0" fmla="*/ 0 h 1062038"/>
                  <a:gd name="connsiteX1" fmla="*/ 0 w 3752850"/>
                  <a:gd name="connsiteY1" fmla="*/ 0 h 1062038"/>
                  <a:gd name="connsiteX2" fmla="*/ 0 w 3752850"/>
                  <a:gd name="connsiteY2" fmla="*/ 852488 h 1062038"/>
                  <a:gd name="connsiteX3" fmla="*/ 2819400 w 3752850"/>
                  <a:gd name="connsiteY3" fmla="*/ 852488 h 1062038"/>
                  <a:gd name="connsiteX4" fmla="*/ 2819400 w 3752850"/>
                  <a:gd name="connsiteY4" fmla="*/ 1062038 h 1062038"/>
                  <a:gd name="connsiteX5" fmla="*/ 3738562 w 3752850"/>
                  <a:gd name="connsiteY5" fmla="*/ 1062038 h 1062038"/>
                  <a:gd name="connsiteX6" fmla="*/ 3752850 w 3752850"/>
                  <a:gd name="connsiteY6" fmla="*/ 0 h 106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2850" h="1062038">
                    <a:moveTo>
                      <a:pt x="3752850" y="0"/>
                    </a:moveTo>
                    <a:lnTo>
                      <a:pt x="0" y="0"/>
                    </a:lnTo>
                    <a:lnTo>
                      <a:pt x="0" y="852488"/>
                    </a:lnTo>
                    <a:lnTo>
                      <a:pt x="2819400" y="852488"/>
                    </a:lnTo>
                    <a:lnTo>
                      <a:pt x="2819400" y="1062038"/>
                    </a:lnTo>
                    <a:lnTo>
                      <a:pt x="3738562" y="1062038"/>
                    </a:lnTo>
                    <a:lnTo>
                      <a:pt x="375285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DCCF98E-1560-4A1A-8392-7A276A5A06C7}"/>
                  </a:ext>
                </a:extLst>
              </p:cNvPr>
              <p:cNvSpPr/>
              <p:nvPr/>
            </p:nvSpPr>
            <p:spPr>
              <a:xfrm>
                <a:off x="7315155" y="2658436"/>
                <a:ext cx="1552665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意見調查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40D95C85-73F7-469E-9A6F-70C5068E8F75}"/>
                </a:ext>
              </a:extLst>
            </p:cNvPr>
            <p:cNvGrpSpPr/>
            <p:nvPr/>
          </p:nvGrpSpPr>
          <p:grpSpPr>
            <a:xfrm>
              <a:off x="6845300" y="3441700"/>
              <a:ext cx="1905000" cy="2933700"/>
              <a:chOff x="6845300" y="3441700"/>
              <a:chExt cx="1905000" cy="2933700"/>
            </a:xfrm>
          </p:grpSpPr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153A9182-0BA3-45EB-A743-0A4A05D81589}"/>
                  </a:ext>
                </a:extLst>
              </p:cNvPr>
              <p:cNvSpPr/>
              <p:nvPr/>
            </p:nvSpPr>
            <p:spPr>
              <a:xfrm>
                <a:off x="6845300" y="3441700"/>
                <a:ext cx="1905000" cy="2933700"/>
              </a:xfrm>
              <a:custGeom>
                <a:avLst/>
                <a:gdLst>
                  <a:gd name="connsiteX0" fmla="*/ 0 w 1905000"/>
                  <a:gd name="connsiteY0" fmla="*/ 0 h 2933700"/>
                  <a:gd name="connsiteX1" fmla="*/ 1905000 w 1905000"/>
                  <a:gd name="connsiteY1" fmla="*/ 0 h 2933700"/>
                  <a:gd name="connsiteX2" fmla="*/ 1905000 w 1905000"/>
                  <a:gd name="connsiteY2" fmla="*/ 2933700 h 2933700"/>
                  <a:gd name="connsiteX3" fmla="*/ 25400 w 1905000"/>
                  <a:gd name="connsiteY3" fmla="*/ 2933700 h 2933700"/>
                  <a:gd name="connsiteX4" fmla="*/ 0 w 1905000"/>
                  <a:gd name="connsiteY4" fmla="*/ 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0" h="2933700">
                    <a:moveTo>
                      <a:pt x="0" y="0"/>
                    </a:moveTo>
                    <a:lnTo>
                      <a:pt x="1905000" y="0"/>
                    </a:lnTo>
                    <a:lnTo>
                      <a:pt x="1905000" y="2933700"/>
                    </a:lnTo>
                    <a:lnTo>
                      <a:pt x="25400" y="29337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CE1CC4A-A0F7-451C-A7DC-792033E42475}"/>
                  </a:ext>
                </a:extLst>
              </p:cNvPr>
              <p:cNvSpPr/>
              <p:nvPr/>
            </p:nvSpPr>
            <p:spPr>
              <a:xfrm>
                <a:off x="7021467" y="4662488"/>
                <a:ext cx="15526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C000"/>
                    </a:solidFill>
                    <a:ea typeface="微软雅黑" panose="020B0503020204020204" charset="-122"/>
                  </a:rPr>
                  <a:t>請購系統</a:t>
                </a:r>
                <a:endParaRPr lang="zh-CN" altLang="en-US" sz="2000" b="1" kern="0" dirty="0">
                  <a:solidFill>
                    <a:srgbClr val="FFC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D02AFA52-5344-41D8-BFBD-DB446EB0A8E6}"/>
                </a:ext>
              </a:extLst>
            </p:cNvPr>
            <p:cNvGrpSpPr/>
            <p:nvPr/>
          </p:nvGrpSpPr>
          <p:grpSpPr>
            <a:xfrm>
              <a:off x="9077325" y="3576638"/>
              <a:ext cx="917575" cy="1547812"/>
              <a:chOff x="9077325" y="3576638"/>
              <a:chExt cx="917575" cy="1547812"/>
            </a:xfrm>
          </p:grpSpPr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2E5531E0-F841-45E1-BBDE-427F5B7F56A3}"/>
                  </a:ext>
                </a:extLst>
              </p:cNvPr>
              <p:cNvSpPr/>
              <p:nvPr/>
            </p:nvSpPr>
            <p:spPr>
              <a:xfrm>
                <a:off x="9077325" y="3576638"/>
                <a:ext cx="885825" cy="1547812"/>
              </a:xfrm>
              <a:custGeom>
                <a:avLst/>
                <a:gdLst>
                  <a:gd name="connsiteX0" fmla="*/ 0 w 885825"/>
                  <a:gd name="connsiteY0" fmla="*/ 0 h 1547812"/>
                  <a:gd name="connsiteX1" fmla="*/ 885825 w 885825"/>
                  <a:gd name="connsiteY1" fmla="*/ 0 h 1547812"/>
                  <a:gd name="connsiteX2" fmla="*/ 885825 w 885825"/>
                  <a:gd name="connsiteY2" fmla="*/ 1547812 h 1547812"/>
                  <a:gd name="connsiteX3" fmla="*/ 0 w 885825"/>
                  <a:gd name="connsiteY3" fmla="*/ 1547812 h 1547812"/>
                  <a:gd name="connsiteX4" fmla="*/ 0 w 885825"/>
                  <a:gd name="connsiteY4" fmla="*/ 0 h 154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825" h="1547812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1547812"/>
                    </a:lnTo>
                    <a:lnTo>
                      <a:pt x="0" y="15478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332F094-A449-4C5A-B962-B286DF1B6E5C}"/>
                  </a:ext>
                </a:extLst>
              </p:cNvPr>
              <p:cNvSpPr/>
              <p:nvPr/>
            </p:nvSpPr>
            <p:spPr>
              <a:xfrm>
                <a:off x="9109075" y="3951121"/>
                <a:ext cx="8858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內部訊息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8A917A1D-7C20-43A9-96AC-BC2E1DBE06C7}"/>
                </a:ext>
              </a:extLst>
            </p:cNvPr>
            <p:cNvGrpSpPr/>
            <p:nvPr/>
          </p:nvGrpSpPr>
          <p:grpSpPr>
            <a:xfrm>
              <a:off x="9067800" y="5210175"/>
              <a:ext cx="900113" cy="857250"/>
              <a:chOff x="9067800" y="5210175"/>
              <a:chExt cx="900113" cy="857250"/>
            </a:xfrm>
          </p:grpSpPr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31CE5D10-9F5B-4000-8323-A32A2FB8E536}"/>
                  </a:ext>
                </a:extLst>
              </p:cNvPr>
              <p:cNvSpPr/>
              <p:nvPr/>
            </p:nvSpPr>
            <p:spPr>
              <a:xfrm>
                <a:off x="9067800" y="5210175"/>
                <a:ext cx="900113" cy="857250"/>
              </a:xfrm>
              <a:custGeom>
                <a:avLst/>
                <a:gdLst>
                  <a:gd name="connsiteX0" fmla="*/ 0 w 900113"/>
                  <a:gd name="connsiteY0" fmla="*/ 0 h 857250"/>
                  <a:gd name="connsiteX1" fmla="*/ 900113 w 900113"/>
                  <a:gd name="connsiteY1" fmla="*/ 0 h 857250"/>
                  <a:gd name="connsiteX2" fmla="*/ 900113 w 900113"/>
                  <a:gd name="connsiteY2" fmla="*/ 857250 h 857250"/>
                  <a:gd name="connsiteX3" fmla="*/ 9525 w 900113"/>
                  <a:gd name="connsiteY3" fmla="*/ 857250 h 857250"/>
                  <a:gd name="connsiteX4" fmla="*/ 0 w 900113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3" h="857250">
                    <a:moveTo>
                      <a:pt x="0" y="0"/>
                    </a:moveTo>
                    <a:lnTo>
                      <a:pt x="900113" y="0"/>
                    </a:lnTo>
                    <a:lnTo>
                      <a:pt x="900113" y="857250"/>
                    </a:lnTo>
                    <a:lnTo>
                      <a:pt x="9525" y="8572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746C742-942F-47F4-B589-9511A7D725FE}"/>
                  </a:ext>
                </a:extLst>
              </p:cNvPr>
              <p:cNvSpPr/>
              <p:nvPr/>
            </p:nvSpPr>
            <p:spPr>
              <a:xfrm>
                <a:off x="9070282" y="5224181"/>
                <a:ext cx="885824" cy="707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資料上傳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FEDD4C17-8610-4E92-87DB-59DAB96E1123}"/>
                </a:ext>
              </a:extLst>
            </p:cNvPr>
            <p:cNvGrpSpPr/>
            <p:nvPr/>
          </p:nvGrpSpPr>
          <p:grpSpPr>
            <a:xfrm>
              <a:off x="5915395" y="5602958"/>
              <a:ext cx="885825" cy="842292"/>
              <a:chOff x="5915395" y="5602958"/>
              <a:chExt cx="885825" cy="842292"/>
            </a:xfrm>
          </p:grpSpPr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E458B96D-310D-4473-91C8-8B96E1026B0E}"/>
                  </a:ext>
                </a:extLst>
              </p:cNvPr>
              <p:cNvSpPr/>
              <p:nvPr/>
            </p:nvSpPr>
            <p:spPr>
              <a:xfrm>
                <a:off x="5959475" y="5626100"/>
                <a:ext cx="803275" cy="819150"/>
              </a:xfrm>
              <a:custGeom>
                <a:avLst/>
                <a:gdLst>
                  <a:gd name="connsiteX0" fmla="*/ 0 w 803275"/>
                  <a:gd name="connsiteY0" fmla="*/ 0 h 819150"/>
                  <a:gd name="connsiteX1" fmla="*/ 803275 w 803275"/>
                  <a:gd name="connsiteY1" fmla="*/ 0 h 819150"/>
                  <a:gd name="connsiteX2" fmla="*/ 803275 w 803275"/>
                  <a:gd name="connsiteY2" fmla="*/ 73025 h 819150"/>
                  <a:gd name="connsiteX3" fmla="*/ 803275 w 803275"/>
                  <a:gd name="connsiteY3" fmla="*/ 819150 h 819150"/>
                  <a:gd name="connsiteX4" fmla="*/ 3175 w 803275"/>
                  <a:gd name="connsiteY4" fmla="*/ 819150 h 819150"/>
                  <a:gd name="connsiteX5" fmla="*/ 0 w 803275"/>
                  <a:gd name="connsiteY5" fmla="*/ 0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275" h="819150">
                    <a:moveTo>
                      <a:pt x="0" y="0"/>
                    </a:moveTo>
                    <a:lnTo>
                      <a:pt x="803275" y="0"/>
                    </a:lnTo>
                    <a:lnTo>
                      <a:pt x="803275" y="73025"/>
                    </a:lnTo>
                    <a:lnTo>
                      <a:pt x="803275" y="819150"/>
                    </a:lnTo>
                    <a:lnTo>
                      <a:pt x="3175" y="819150"/>
                    </a:lnTo>
                    <a:cubicBezTo>
                      <a:pt x="2117" y="546100"/>
                      <a:pt x="1058" y="273050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139335E-3CBE-4C05-8C01-98B0134D71AC}"/>
                  </a:ext>
                </a:extLst>
              </p:cNvPr>
              <p:cNvSpPr/>
              <p:nvPr/>
            </p:nvSpPr>
            <p:spPr>
              <a:xfrm>
                <a:off x="5915395" y="5602958"/>
                <a:ext cx="8858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公佈欄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5CE2851F-0AA8-4AE6-9BEC-B2DEE9399CED}"/>
                </a:ext>
              </a:extLst>
            </p:cNvPr>
            <p:cNvGrpSpPr/>
            <p:nvPr/>
          </p:nvGrpSpPr>
          <p:grpSpPr>
            <a:xfrm>
              <a:off x="5110162" y="5219700"/>
              <a:ext cx="885825" cy="1209675"/>
              <a:chOff x="5110162" y="5219700"/>
              <a:chExt cx="885825" cy="1209675"/>
            </a:xfrm>
          </p:grpSpPr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B9D40754-2731-4F00-A305-03805D7498E4}"/>
                  </a:ext>
                </a:extLst>
              </p:cNvPr>
              <p:cNvSpPr/>
              <p:nvPr/>
            </p:nvSpPr>
            <p:spPr>
              <a:xfrm>
                <a:off x="5168900" y="5219700"/>
                <a:ext cx="768350" cy="1209675"/>
              </a:xfrm>
              <a:custGeom>
                <a:avLst/>
                <a:gdLst>
                  <a:gd name="connsiteX0" fmla="*/ 3175 w 768350"/>
                  <a:gd name="connsiteY0" fmla="*/ 0 h 1209675"/>
                  <a:gd name="connsiteX1" fmla="*/ 768350 w 768350"/>
                  <a:gd name="connsiteY1" fmla="*/ 0 h 1209675"/>
                  <a:gd name="connsiteX2" fmla="*/ 768350 w 768350"/>
                  <a:gd name="connsiteY2" fmla="*/ 1209675 h 1209675"/>
                  <a:gd name="connsiteX3" fmla="*/ 0 w 768350"/>
                  <a:gd name="connsiteY3" fmla="*/ 1209675 h 1209675"/>
                  <a:gd name="connsiteX4" fmla="*/ 3175 w 768350"/>
                  <a:gd name="connsiteY4" fmla="*/ 0 h 12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50" h="1209675">
                    <a:moveTo>
                      <a:pt x="3175" y="0"/>
                    </a:moveTo>
                    <a:lnTo>
                      <a:pt x="768350" y="0"/>
                    </a:lnTo>
                    <a:lnTo>
                      <a:pt x="768350" y="1209675"/>
                    </a:lnTo>
                    <a:lnTo>
                      <a:pt x="0" y="1209675"/>
                    </a:lnTo>
                    <a:cubicBezTo>
                      <a:pt x="1058" y="806450"/>
                      <a:pt x="2117" y="403225"/>
                      <a:pt x="3175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AA63A64-4A71-440B-8DF7-7169E60643C3}"/>
                  </a:ext>
                </a:extLst>
              </p:cNvPr>
              <p:cNvSpPr/>
              <p:nvPr/>
            </p:nvSpPr>
            <p:spPr>
              <a:xfrm>
                <a:off x="5110162" y="5443613"/>
                <a:ext cx="8858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行事曆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6BC1AFA1-E135-4CE5-9243-006A7D756F8E}"/>
              </a:ext>
            </a:extLst>
          </p:cNvPr>
          <p:cNvSpPr/>
          <p:nvPr/>
        </p:nvSpPr>
        <p:spPr>
          <a:xfrm>
            <a:off x="3735072" y="210341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04.DB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125061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D7105D4-B7C4-4C0F-93FE-5E574FD35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3" y="868680"/>
            <a:ext cx="7785115" cy="39624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D086E42-8410-4C56-B42D-FEB507309FCC}"/>
              </a:ext>
            </a:extLst>
          </p:cNvPr>
          <p:cNvSpPr/>
          <p:nvPr/>
        </p:nvSpPr>
        <p:spPr>
          <a:xfrm>
            <a:off x="3188448" y="210341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/>
                </a:solidFill>
                <a:cs typeface="+mn-ea"/>
                <a:sym typeface="+mn-lt"/>
              </a:rPr>
              <a:t>05.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模擬公司之架構</a:t>
            </a:r>
          </a:p>
        </p:txBody>
      </p:sp>
    </p:spTree>
    <p:extLst>
      <p:ext uri="{BB962C8B-B14F-4D97-AF65-F5344CB8AC3E}">
        <p14:creationId xmlns:p14="http://schemas.microsoft.com/office/powerpoint/2010/main" val="253628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565350" y="1634775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0426" y="1819397"/>
            <a:ext cx="1307513" cy="1307513"/>
            <a:chOff x="1760426" y="1819397"/>
            <a:chExt cx="1307513" cy="1307513"/>
          </a:xfrm>
        </p:grpSpPr>
        <p:sp>
          <p:nvSpPr>
            <p:cNvPr id="24" name="椭圆 23"/>
            <p:cNvSpPr/>
            <p:nvPr/>
          </p:nvSpPr>
          <p:spPr>
            <a:xfrm>
              <a:off x="1760426" y="1819397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5"/>
            <p:cNvSpPr txBox="1">
              <a:spLocks noChangeArrowheads="1"/>
            </p:cNvSpPr>
            <p:nvPr/>
          </p:nvSpPr>
          <p:spPr bwMode="auto">
            <a:xfrm>
              <a:off x="1962987" y="2057655"/>
              <a:ext cx="87075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06</a:t>
              </a:r>
              <a:endPara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335423" y="2242321"/>
            <a:ext cx="2156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成果展示</a:t>
            </a:r>
            <a:endParaRPr lang="zh-CN" altLang="en-US" sz="36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46506" y="164570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90685" y="1962503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47294" y="3348380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760426" y="3009307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89904" y="2680354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913397" y="3300603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5913" y="2680354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68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6C22882-3A7D-471D-BA47-8B31B4C274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E:\学习\包图网\视频"/>
  <p:tag name="ISPRING_PRESENTATION_TITLE" val="商业策划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7140354"/>
  <p:tag name="MH_LIBRARY" val="GRAPHIC"/>
  <p:tag name="MH_TYPE" val="Pictur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7140354"/>
  <p:tag name="MH_LIBRARY" val="GRAPHIC"/>
  <p:tag name="MH_TYPE" val="Pictur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7140354"/>
  <p:tag name="MH_LIBRARY" val="GRAPHIC"/>
  <p:tag name="MH_TYPE" val="Pictur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7140354"/>
  <p:tag name="MH_LIBRARY" val="GRAPHIC"/>
  <p:tag name="MH_TYPE" val="Pictur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7140354"/>
  <p:tag name="MH_LIBRARY" val="GRAPHIC"/>
  <p:tag name="MH_TYPE" val="Pictur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7140354"/>
  <p:tag name="MH_LIBRARY" val="GRAPHIC"/>
  <p:tag name="MH_TYPE" val="Pictur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jciwig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177</Words>
  <Application>Microsoft Office PowerPoint</Application>
  <PresentationFormat>如螢幕大小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Arial Unicode MS</vt:lpstr>
      <vt:lpstr>微软雅黑</vt:lpstr>
      <vt:lpstr>標楷體</vt:lpstr>
      <vt:lpstr>Arial</vt:lpstr>
      <vt:lpstr>Calibri</vt:lpstr>
      <vt:lpstr>Times New Roman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User</cp:lastModifiedBy>
  <cp:revision>1661</cp:revision>
  <dcterms:created xsi:type="dcterms:W3CDTF">2016-04-24T15:52:00Z</dcterms:created>
  <dcterms:modified xsi:type="dcterms:W3CDTF">2019-12-20T05:58:59Z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