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16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rgbClr val="CCFFFF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" pitchFamily="34" charset="0"/>
                <a:ea typeface="微軟正黑體" pitchFamily="34" charset="-120"/>
              </a:rPr>
              <a:t>MSIT126</a:t>
            </a:r>
            <a:r>
              <a:rPr lang="zh-TW" altLang="en-US" b="1" dirty="0" smtClean="0">
                <a:latin typeface="Arial" pitchFamily="34" charset="0"/>
                <a:ea typeface="微軟正黑體" pitchFamily="34" charset="-120"/>
              </a:rPr>
              <a:t>期中個人專題</a:t>
            </a:r>
            <a:endParaRPr lang="zh-TW" altLang="en-US" b="1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目錄</a:t>
            </a:r>
            <a:endParaRPr lang="zh-TW" altLang="en-US" b="1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發表日期及時間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目的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主題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評分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資料庫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發表日期及時間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發表日期：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2020/04/29 13:30</a:t>
            </a: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時間：每人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6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分鐘為限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目的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階段性的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成果驗收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透過專題實作，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更熟悉所學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作為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期末專題的起點</a:t>
            </a:r>
            <a:endParaRPr lang="zh-TW" altLang="en-US" b="1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主題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以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「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實際生活所能應用的系統」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作為出發點，自由發想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評分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60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分</a:t>
            </a:r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-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1.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需針對資料庫做新刪修的其中一項</a:t>
            </a:r>
          </a:p>
          <a:p>
            <a:pPr>
              <a:buNone/>
            </a:pPr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            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2.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顯示資料庫資料於資料表或圖表</a:t>
            </a: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加分</a:t>
            </a:r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以其中專題的經驗來看，分享對期末專題的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想法與期許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（主題、功能、技術等）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資料庫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可使用</a:t>
            </a:r>
            <a:r>
              <a:rPr lang="en-US" altLang="zh-TW" b="1" dirty="0" err="1" smtClean="0">
                <a:latin typeface="Arial Unicode MS" pitchFamily="34" charset="-120"/>
                <a:ea typeface="微軟正黑體" pitchFamily="34" charset="-120"/>
              </a:rPr>
              <a:t>Northwind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或自建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en-US" altLang="zh-TW" dirty="0" err="1" smtClean="0">
                <a:latin typeface="Arial Unicode MS" pitchFamily="34" charset="-120"/>
                <a:ea typeface="微軟正黑體" pitchFamily="34" charset="-120"/>
              </a:rPr>
              <a:t>Nothwind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資料表若有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修改屬於自建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自建資料表請命名</a:t>
            </a:r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msit126_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座號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        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ex:msit126_01</a:t>
            </a: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統一置於</a:t>
            </a:r>
            <a:r>
              <a:rPr lang="zh-TW" altLang="en-US" b="1" dirty="0" smtClean="0">
                <a:latin typeface="+mj-lt"/>
                <a:ea typeface="微軟正黑體" pitchFamily="34" charset="-120"/>
              </a:rPr>
              <a:t>（</a:t>
            </a:r>
            <a:r>
              <a:rPr lang="en-US" altLang="zh-TW" b="1" dirty="0" err="1" smtClean="0">
                <a:latin typeface="+mj-lt"/>
                <a:ea typeface="微軟正黑體" pitchFamily="34" charset="-120"/>
              </a:rPr>
              <a:t>localdb</a:t>
            </a:r>
            <a:r>
              <a:rPr lang="en-US" altLang="zh-TW" b="1" dirty="0" smtClean="0">
                <a:latin typeface="+mj-lt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+mj-lt"/>
                <a:ea typeface="微軟正黑體" pitchFamily="34" charset="-120"/>
              </a:rPr>
              <a:t>）</a:t>
            </a:r>
            <a:r>
              <a:rPr lang="en-US" altLang="zh-TW" b="1" dirty="0" smtClean="0">
                <a:latin typeface="+mj-lt"/>
                <a:ea typeface="微軟正黑體" pitchFamily="34" charset="-120"/>
              </a:rPr>
              <a:t>\ProjectsV13</a:t>
            </a:r>
            <a:endParaRPr lang="zh-TW" altLang="en-US" b="1" dirty="0">
              <a:latin typeface="+mj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844" y="2643182"/>
            <a:ext cx="3000396" cy="2143132"/>
          </a:xfrm>
        </p:spPr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期中專題就交給你囉</a:t>
            </a:r>
            <a:r>
              <a:rPr lang="zh-TW" altLang="en-US" dirty="0">
                <a:latin typeface="Arial Unicode MS" pitchFamily="34" charset="-120"/>
                <a:ea typeface="微軟正黑體" pitchFamily="34" charset="-12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162</Words>
  <Application>Microsoft Office PowerPoint</Application>
  <PresentationFormat>如螢幕大小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 Unicode MS</vt:lpstr>
      <vt:lpstr>微軟正黑體</vt:lpstr>
      <vt:lpstr>新細明體</vt:lpstr>
      <vt:lpstr>Arial</vt:lpstr>
      <vt:lpstr>Calibri</vt:lpstr>
      <vt:lpstr>Office 佈景主題</vt:lpstr>
      <vt:lpstr>MSIT126期中個人專題</vt:lpstr>
      <vt:lpstr>目錄</vt:lpstr>
      <vt:lpstr>發表日期及時間</vt:lpstr>
      <vt:lpstr>目的</vt:lpstr>
      <vt:lpstr>主題</vt:lpstr>
      <vt:lpstr>評分</vt:lpstr>
      <vt:lpstr>資料庫</vt:lpstr>
      <vt:lpstr>期中專題就交給你囉！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MSIT126期中個人專題</dc:title>
  <dc:creator>User</dc:creator>
  <cp:lastModifiedBy>User</cp:lastModifiedBy>
  <cp:revision>9</cp:revision>
  <dcterms:created xsi:type="dcterms:W3CDTF">2020-04-09T12:45:54Z</dcterms:created>
  <dcterms:modified xsi:type="dcterms:W3CDTF">2020-04-10T06:25:42Z</dcterms:modified>
</cp:coreProperties>
</file>