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560" r:id="rId2"/>
    <p:sldId id="561" r:id="rId3"/>
    <p:sldId id="562" r:id="rId4"/>
    <p:sldId id="563" r:id="rId5"/>
    <p:sldId id="564" r:id="rId6"/>
    <p:sldId id="565" r:id="rId7"/>
    <p:sldId id="566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11" r:id="rId30"/>
    <p:sldId id="512" r:id="rId31"/>
    <p:sldId id="513" r:id="rId32"/>
    <p:sldId id="514" r:id="rId33"/>
    <p:sldId id="515" r:id="rId34"/>
    <p:sldId id="516" r:id="rId35"/>
    <p:sldId id="51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yer's Name" id="{FB91FD27-7776-425E-B797-6D422CDF3B17}">
          <p14:sldIdLst>
            <p14:sldId id="560"/>
            <p14:sldId id="561"/>
            <p14:sldId id="562"/>
            <p14:sldId id="563"/>
            <p14:sldId id="564"/>
            <p14:sldId id="565"/>
            <p14:sldId id="566"/>
          </p14:sldIdLst>
        </p14:section>
        <p14:section name="Flyer's Name" id="{70D9CDEA-99CE-4F4C-A3C1-CBA99B511D41}">
          <p14:sldIdLst>
            <p14:sldId id="553"/>
            <p14:sldId id="554"/>
            <p14:sldId id="555"/>
            <p14:sldId id="556"/>
            <p14:sldId id="557"/>
            <p14:sldId id="558"/>
            <p14:sldId id="559"/>
          </p14:sldIdLst>
        </p14:section>
        <p14:section name="Flyer's Name" id="{18416A86-017F-4B87-BF3A-177102A07D4A}">
          <p14:sldIdLst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Flyer's Name" id="{2D3EAE05-C488-4AE9-98CE-1DB7FF4A5F92}">
          <p14:sldIdLst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Flyer's Name" id="{CA3108C0-1A61-421D-88AA-4A1A7F8B234F}">
          <p14:sldIdLst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F7F"/>
    <a:srgbClr val="C61C2B"/>
    <a:srgbClr val="BD1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80952" autoAdjust="0"/>
  </p:normalViewPr>
  <p:slideViewPr>
    <p:cSldViewPr snapToGrid="0" snapToObjects="1">
      <p:cViewPr varScale="1">
        <p:scale>
          <a:sx n="102" d="100"/>
          <a:sy n="102" d="100"/>
        </p:scale>
        <p:origin x="21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65" d="100"/>
        <a:sy n="65" d="100"/>
      </p:scale>
      <p:origin x="0" y="-432"/>
    </p:cViewPr>
  </p:sorterViewPr>
  <p:notesViewPr>
    <p:cSldViewPr snapToGrid="0" snapToObjects="1">
      <p:cViewPr varScale="1">
        <p:scale>
          <a:sx n="75" d="100"/>
          <a:sy n="75" d="100"/>
        </p:scale>
        <p:origin x="2296" y="16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7718C-AD18-6244-AAFF-F84CB3EDD53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D1C6-2E38-1045-BA9D-4B93810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30469-7AEA-C644-B661-9D7C4A2C9DA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ABF7-A9C7-2741-B4E5-D06EF1B8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D5F4E-CD26-FC9F-87AC-CF8FCD8F0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9A918-721F-B295-D437-4B5C92679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9D4FAF-FF55-F94F-7F42-3FB31BDB2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B5AB-2390-60C1-03D8-6F70CB548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23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8F313-031E-9D52-8972-B96DEDA35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B0634-0B75-805D-FEE5-65EB02FC5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61632-5A3A-1723-25F0-23C3ED6F1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711D0-2F9A-1E05-97D7-7498F4FAF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2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C8E2-65E9-9A6C-AEB6-977B999F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D6E47-FFB1-5059-71E7-ED9E80AE4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5840E-CA62-905A-C6FE-CDDAE2194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1B02-49A7-252B-FA57-D846AA26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319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02DE-325A-53C6-7249-1F30A23B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69B8B-B300-53DE-F1E5-7707AA760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35410-DCA4-6AFF-182C-D2D2FDB07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5DFB-4F0C-862F-ECA1-01AC5BAD3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7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503D-42F0-C569-6E7F-C6043B43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A269-5035-B8A5-8133-EF5A2B287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37A27-55E8-A8D6-AB85-1546D3B9F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30583-BBA1-A249-F4F0-41800DA36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820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8287"/>
            <a:ext cx="3023616" cy="5486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56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13100" y="101605"/>
            <a:ext cx="5727700" cy="10160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976"/>
            <a:ext cx="2197100" cy="20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58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100" y="101605"/>
            <a:ext cx="572770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5550"/>
            <a:ext cx="788670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8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F4C90-A31A-1BA5-E0AE-3C485F51D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4A19-3833-44C6-3E2A-505B566E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Yvonne Li</a:t>
            </a:r>
          </a:p>
        </p:txBody>
      </p:sp>
    </p:spTree>
    <p:extLst>
      <p:ext uri="{BB962C8B-B14F-4D97-AF65-F5344CB8AC3E}">
        <p14:creationId xmlns:p14="http://schemas.microsoft.com/office/powerpoint/2010/main" val="247320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5800-FAFC-B9EB-EAE6-4C67D770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7725-604C-849B-6D92-3A7D21FF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D487-8422-50D3-1061-03CF3AF2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E839D-B668-18E4-2533-3B74911303C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76048A-FFB6-233D-8AEB-CA4B305187D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1,076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4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2DCF30-DD6B-BBDD-E498-81D405C3CEC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2,019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  <a:p>
                      <a:pPr algn="ctr"/>
                      <a:r>
                        <a:t>8%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0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4B7B1-8968-FEB6-1DF7-0460A177D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2961-AFD2-07D8-81A4-F399BE7B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335861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0046-9485-3154-F9F9-2C1589F21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8FC74-AABD-1D9C-3A6B-ECF70023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03E252-9244-40C3-4BE7-A10DE3F78D38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3,005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8F8837-CDDD-FF55-59DA-F6DFB839DC64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5,062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08794-94A7-A728-BCA9-12D36E72CBA0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4,086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E90A8C-28D7-2A8D-53B1-7E0DCC80D74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8 %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9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2664D-4202-661E-8742-3EF6BB690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B24BB-7131-D7E5-06B9-C1DE541FBEE7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Yvonne L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20B3B-8B33-B99E-F366-6E788F08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850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DF55-48C0-9870-34C7-B97991CF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9D9F-0685-8E2B-F0C7-6357191F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Lucia Zhao</a:t>
            </a:r>
          </a:p>
        </p:txBody>
      </p:sp>
    </p:spTree>
    <p:extLst>
      <p:ext uri="{BB962C8B-B14F-4D97-AF65-F5344CB8AC3E}">
        <p14:creationId xmlns:p14="http://schemas.microsoft.com/office/powerpoint/2010/main" val="418881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A05F-6DF8-16E3-9E90-C63B6C9AA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E6A-F701-AC25-9651-5E309EF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5530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5D6AB-44CD-5467-29F8-784FAEA5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6F5-F900-C715-CFDD-7940B31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0CF-84D0-4F35-F4E9-F1501B27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2A4EE-0EA6-6383-3256-F9B7C15D5C2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2897A5-E79C-1992-575A-D464FFB63737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1,065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50CA76-1B3D-7F56-0B14-54ADE8FC742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2,080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  <a:p>
                      <a:pPr algn="ctr"/>
                      <a:r>
                        <a:t>5%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7AA6C-6813-324A-EE3D-A6543DF4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6AC8-3146-BC9E-03F5-CA823B15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42925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B2E2-F422-F170-9C8E-22FFA7F67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4D4AE-FFE9-43B9-B3DB-30B35A19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4E1AA-D851-622B-B7A2-A9D5E31A5229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3,070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7FD6A8-B193-1731-BFE7-86CB452DC272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5,068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88D2B7-693F-5BF6-3FFB-8095B0375F9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4,092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785E12-8EE8-07D9-538D-E7D4852D1D6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8 %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4D02B-F07E-F407-8A2F-3E53245D3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E71-89AF-F743-9AE4-7BDEA570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42262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8B0B-E215-3E03-A6BC-CB13FB39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A20A5-4AC9-F4F1-48B3-35D002BDB97E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Yvonne L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1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D049-6AB5-AC04-C079-645CC261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9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3CD4-729A-396B-AC25-337652774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F3E-E041-8741-2E90-02364C55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Selina Lian</a:t>
            </a:r>
          </a:p>
        </p:txBody>
      </p:sp>
    </p:spTree>
    <p:extLst>
      <p:ext uri="{BB962C8B-B14F-4D97-AF65-F5344CB8AC3E}">
        <p14:creationId xmlns:p14="http://schemas.microsoft.com/office/powerpoint/2010/main" val="180720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C8E5-0A0F-9F81-86ED-E663D162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A70E-DEF1-2BB8-A84B-F65D5F64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70831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A597-FB23-06FC-FFB0-F1845B09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0E2-151B-B3C3-257D-80CB8C9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FD2F-42F8-4292-CDB2-45AC07E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BB368-4CD7-3C69-57D9-13467CAF1E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707EA7-E1FF-921F-D30C-A97CE66A579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1,046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A12EE1-95A5-7050-D6D0-73D00F36E7B7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2,062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  <a:p>
                      <a:pPr algn="ctr"/>
                      <a:r>
                        <a:t>7%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3FB3-41CF-B826-33CB-4BA173F3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6C0-1070-EC6B-FF29-BCFDB1BA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00608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6D25-3D1E-D29A-A2E2-3410CE93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F796F6-C62E-AB2A-C7AA-5C5ED626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C23EB9-6071-7CD4-F965-CE2131AA3025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3,097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9CF6E-9992-68D4-B72B-997AA8B42BA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5,091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AD2B9D-6BD1-A104-DB6E-82EEFC99B7E3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4,089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98AB98-6FAC-ACB9-AF14-D3DC308805C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8 %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A4F7-43D5-2D43-6A01-8B7292E4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10BD3-A2EB-3936-2979-649C8A6B1C5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Yvonne L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59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DCD7-E069-D7A9-F5FF-D7B2EBDA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50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C84F-6AE3-9F76-A5FD-A0C8B7C3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1B5-820F-04F4-9FA1-7E395C0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April Jing</a:t>
            </a:r>
          </a:p>
        </p:txBody>
      </p:sp>
    </p:spTree>
    <p:extLst>
      <p:ext uri="{BB962C8B-B14F-4D97-AF65-F5344CB8AC3E}">
        <p14:creationId xmlns:p14="http://schemas.microsoft.com/office/powerpoint/2010/main" val="188016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E1263-0A12-E1ED-89AD-B78301DD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2B53-9421-66C0-8AF5-0117B7CC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5A11-E368-4F52-8C7A-D323410C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0AF55-7059-09CD-C1DC-9EFFC6BBB982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D3A813-833E-696D-2F3E-9F45C72832BD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1,091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0F2EEE-ECEC-2632-5DC7-5EE16B9F25D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2,077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  <a:p>
                      <a:pPr algn="ctr"/>
                      <a:r>
                        <a:t>3%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46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5F7C-CDF1-058C-21DC-BCE3335E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5A46-EA6F-6A19-7B33-95738DE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22634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CB51-EF28-0513-101D-5F426995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E14-774B-9F2D-29D6-A618A0A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540E-6F29-93D9-345A-255A2B3E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C6A22-FCE3-550D-E553-F2DED8D43A54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ADDBA2-E84E-3E47-59DA-7FFE19B9645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1,019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3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93259-6B1F-8339-234C-93E215A37E95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2,039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  <a:p>
                      <a:pPr algn="ctr"/>
                      <a:r>
                        <a:t>7%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91AD-6953-7F7D-164E-14681ED8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A0E-C349-2ED3-0387-F19CD515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644501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C0208-082F-3167-2605-882B7332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25F17-57B5-A592-5ED4-29A5490D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A44B88-8197-2212-C600-7B6C105724C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3,080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09A748-2CA3-71A6-C062-834D484D453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5,047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38FDF-BE1D-0C1C-245F-5736D4A71A65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4,060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DE0BB-2954-1AA7-9AB4-0651FB818B26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2 %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A2DF-56F6-7168-26E3-9736C04D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07C97-0960-6082-71EB-111FF3CE6EE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Yvonne L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44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22BE-5580-EFB1-C140-A316A4FF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8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FAC0A-5969-2E5A-6296-04FBCA2F5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DF0B-06C2-0F86-8599-758D68D7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3477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25BC1-3F0B-F6E0-E36E-CF17E28A8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6A976-C191-7585-1B08-FBC9A2F9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76D3D6-6001-4EEE-F04B-8B3B012B964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3,076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043293-2B7C-A5D4-B6E5-EA514EB2F484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5,064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1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419174-6DF3-17CE-D14D-AB956EE0C6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4,013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3C3563-381A-E9DC-B496-B17FD9D0CFE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9 %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9E9B8-E983-778E-3FC6-E4DCFD488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C09AC-7E23-E3E8-D763-47A7CC965478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Yvonne L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F2326-EA5D-A546-AA5F-47033B17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39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87AA6-1FBD-400D-3D0C-476BD7FE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6BE-39BA-601B-89E8-5D522487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Donna Yang</a:t>
            </a:r>
          </a:p>
        </p:txBody>
      </p:sp>
    </p:spTree>
    <p:extLst>
      <p:ext uri="{BB962C8B-B14F-4D97-AF65-F5344CB8AC3E}">
        <p14:creationId xmlns:p14="http://schemas.microsoft.com/office/powerpoint/2010/main" val="272029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CDBE6-3047-4F26-E4B4-3C15F2D7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919-321E-0590-7D6D-359AD2B9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50032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 - PPT Slide Template - RFUS 2018 Company Meeting PPT Template_Update_jj" id="{DE1C24F4-5395-B64F-AEF4-2E73D25D11A2}" vid="{61E21199-B35D-6548-8C59-C8755FE5FA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3298</TotalTime>
  <Words>485</Words>
  <Application>Microsoft Office PowerPoint</Application>
  <PresentationFormat>On-screen Show (4:3)</PresentationFormat>
  <Paragraphs>170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Arial</vt:lpstr>
      <vt:lpstr>Calibri</vt:lpstr>
      <vt:lpstr>Century Gothic</vt:lpstr>
      <vt:lpstr>Office Theme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Selner</dc:creator>
  <cp:lastModifiedBy>Ni Wen</cp:lastModifiedBy>
  <cp:revision>29</cp:revision>
  <dcterms:created xsi:type="dcterms:W3CDTF">2023-01-06T15:59:15Z</dcterms:created>
  <dcterms:modified xsi:type="dcterms:W3CDTF">2025-02-10T08:50:53Z</dcterms:modified>
</cp:coreProperties>
</file>