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546" r:id="rId2"/>
    <p:sldId id="547" r:id="rId3"/>
    <p:sldId id="548" r:id="rId4"/>
    <p:sldId id="549" r:id="rId5"/>
    <p:sldId id="550" r:id="rId6"/>
    <p:sldId id="551" r:id="rId7"/>
    <p:sldId id="552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18" r:id="rId30"/>
    <p:sldId id="519" r:id="rId31"/>
    <p:sldId id="520" r:id="rId32"/>
    <p:sldId id="521" r:id="rId33"/>
    <p:sldId id="522" r:id="rId34"/>
    <p:sldId id="523" r:id="rId35"/>
    <p:sldId id="524" r:id="rId36"/>
    <p:sldId id="511" r:id="rId37"/>
    <p:sldId id="512" r:id="rId38"/>
    <p:sldId id="513" r:id="rId39"/>
    <p:sldId id="514" r:id="rId40"/>
    <p:sldId id="515" r:id="rId41"/>
    <p:sldId id="516" r:id="rId42"/>
    <p:sldId id="517" r:id="rId43"/>
    <p:sldId id="504" r:id="rId44"/>
    <p:sldId id="505" r:id="rId45"/>
    <p:sldId id="506" r:id="rId46"/>
    <p:sldId id="507" r:id="rId47"/>
    <p:sldId id="508" r:id="rId48"/>
    <p:sldId id="509" r:id="rId49"/>
    <p:sldId id="510" r:id="rId50"/>
    <p:sldId id="497" r:id="rId51"/>
    <p:sldId id="498" r:id="rId52"/>
    <p:sldId id="499" r:id="rId53"/>
    <p:sldId id="500" r:id="rId54"/>
    <p:sldId id="501" r:id="rId55"/>
    <p:sldId id="502" r:id="rId56"/>
    <p:sldId id="5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6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Chloe Chen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1,082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9%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5,051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Jasmine Mei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2%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3,087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5,089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Queenei Ren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  <a:p>
                      <a:pPr algn="ctr"/>
                      <a:r>
                        <a:t>3%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3,045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4,007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5 %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Ziwei Ye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1,020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  <a:p>
                      <a:pPr algn="ctr"/>
                      <a:r>
                        <a:t>6%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3,002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4,036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Catherine Tang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1,017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3,053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5,075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Micky Wang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3,050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5,065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3,086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6 %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 Wen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2,014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  <a:p>
                      <a:pPr algn="ctr"/>
                      <a:r>
                        <a:t>9%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5,020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4,039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loe Ch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Ricky Wong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3299</TotalTime>
  <Words>761</Words>
  <Application>Microsoft Office PowerPoint</Application>
  <PresentationFormat>On-screen Show (4:3)</PresentationFormat>
  <Paragraphs>269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31</cp:revision>
  <dcterms:created xsi:type="dcterms:W3CDTF">2023-01-06T15:59:15Z</dcterms:created>
  <dcterms:modified xsi:type="dcterms:W3CDTF">2025-02-11T06:33:13Z</dcterms:modified>
</cp:coreProperties>
</file>