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6"/>
  </p:notesMasterIdLst>
  <p:handoutMasterIdLst>
    <p:handoutMasterId r:id="rId87"/>
  </p:handoutMasterIdLst>
  <p:sldIdLst>
    <p:sldId id="574" r:id="rId2"/>
    <p:sldId id="575" r:id="rId3"/>
    <p:sldId id="576" r:id="rId4"/>
    <p:sldId id="577" r:id="rId5"/>
    <p:sldId id="578" r:id="rId6"/>
    <p:sldId id="579" r:id="rId7"/>
    <p:sldId id="580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60" r:id="rId16"/>
    <p:sldId id="561" r:id="rId17"/>
    <p:sldId id="562" r:id="rId18"/>
    <p:sldId id="563" r:id="rId19"/>
    <p:sldId id="564" r:id="rId20"/>
    <p:sldId id="565" r:id="rId21"/>
    <p:sldId id="566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46" r:id="rId30"/>
    <p:sldId id="547" r:id="rId31"/>
    <p:sldId id="548" r:id="rId32"/>
    <p:sldId id="549" r:id="rId33"/>
    <p:sldId id="550" r:id="rId34"/>
    <p:sldId id="551" r:id="rId35"/>
    <p:sldId id="552" r:id="rId36"/>
    <p:sldId id="539" r:id="rId37"/>
    <p:sldId id="540" r:id="rId38"/>
    <p:sldId id="541" r:id="rId39"/>
    <p:sldId id="542" r:id="rId40"/>
    <p:sldId id="543" r:id="rId41"/>
    <p:sldId id="544" r:id="rId42"/>
    <p:sldId id="545" r:id="rId43"/>
    <p:sldId id="532" r:id="rId44"/>
    <p:sldId id="533" r:id="rId45"/>
    <p:sldId id="534" r:id="rId46"/>
    <p:sldId id="535" r:id="rId47"/>
    <p:sldId id="536" r:id="rId48"/>
    <p:sldId id="537" r:id="rId49"/>
    <p:sldId id="538" r:id="rId50"/>
    <p:sldId id="525" r:id="rId51"/>
    <p:sldId id="526" r:id="rId52"/>
    <p:sldId id="527" r:id="rId53"/>
    <p:sldId id="528" r:id="rId54"/>
    <p:sldId id="529" r:id="rId55"/>
    <p:sldId id="530" r:id="rId56"/>
    <p:sldId id="531" r:id="rId57"/>
    <p:sldId id="518" r:id="rId58"/>
    <p:sldId id="519" r:id="rId59"/>
    <p:sldId id="520" r:id="rId60"/>
    <p:sldId id="521" r:id="rId61"/>
    <p:sldId id="522" r:id="rId62"/>
    <p:sldId id="523" r:id="rId63"/>
    <p:sldId id="524" r:id="rId64"/>
    <p:sldId id="511" r:id="rId65"/>
    <p:sldId id="512" r:id="rId66"/>
    <p:sldId id="513" r:id="rId67"/>
    <p:sldId id="514" r:id="rId68"/>
    <p:sldId id="515" r:id="rId69"/>
    <p:sldId id="516" r:id="rId70"/>
    <p:sldId id="517" r:id="rId71"/>
    <p:sldId id="504" r:id="rId72"/>
    <p:sldId id="505" r:id="rId73"/>
    <p:sldId id="506" r:id="rId74"/>
    <p:sldId id="507" r:id="rId75"/>
    <p:sldId id="508" r:id="rId76"/>
    <p:sldId id="509" r:id="rId77"/>
    <p:sldId id="510" r:id="rId78"/>
    <p:sldId id="497" r:id="rId79"/>
    <p:sldId id="498" r:id="rId80"/>
    <p:sldId id="499" r:id="rId81"/>
    <p:sldId id="500" r:id="rId82"/>
    <p:sldId id="501" r:id="rId83"/>
    <p:sldId id="502" r:id="rId84"/>
    <p:sldId id="503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4D8A4CB1-22AE-4219-A6C7-DF8E94A3CB71}">
          <p14:sldIdLst>
            <p14:sldId id="574"/>
            <p14:sldId id="575"/>
            <p14:sldId id="576"/>
            <p14:sldId id="577"/>
            <p14:sldId id="578"/>
            <p14:sldId id="579"/>
            <p14:sldId id="580"/>
          </p14:sldIdLst>
        </p14:section>
        <p14:section name="Flyer's Name" id="{BF59DA8D-15F3-4AC2-B294-AD8A845BD1D4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notesMaster" Target="notesMasters/notesMaster1.xml"/><Relationship Id="rId87" Type="http://schemas.openxmlformats.org/officeDocument/2006/relationships/handoutMaster" Target="handoutMasters/handoutMaster1.xml"/><Relationship Id="rId88" Type="http://schemas.openxmlformats.org/officeDocument/2006/relationships/presProps" Target="presProps.xml"/><Relationship Id="rId89" Type="http://schemas.openxmlformats.org/officeDocument/2006/relationships/viewProps" Target="viewProps.xml"/><Relationship Id="rId90" Type="http://schemas.openxmlformats.org/officeDocument/2006/relationships/theme" Target="theme/theme1.xml"/><Relationship Id="rId91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6020-C4F1-083D-30B8-4DA592CA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412822-35EE-EEB3-6199-D0B76796E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30754D-7E35-BE49-FB8E-1942CFF34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32E6E-4F78-B75E-203B-FC193005F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089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2869-FB32-47EA-0737-F9B5BF9E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AE9B-2037-50A3-56A0-99C09B709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EABBE-C3B8-6EDD-C7F8-CD4FC296C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B732-6D2D-A76E-8DDC-A3632F0EF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9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DC545-4829-6AC1-6A86-2B04EE9AA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296C-8AA0-CC90-89F7-6B603647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Marshell Yang</a:t>
            </a:r>
          </a:p>
        </p:txBody>
      </p:sp>
    </p:spTree>
    <p:extLst>
      <p:ext uri="{BB962C8B-B14F-4D97-AF65-F5344CB8AC3E}">
        <p14:creationId xmlns:p14="http://schemas.microsoft.com/office/powerpoint/2010/main" val="280245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5135-8073-7B74-1892-410EBB69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01F-2832-CAC0-66F4-4A99467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CDDA-6ECE-AF43-6501-105EE5D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B0F-E735-ABB8-8E89-D1476E0609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D147D3-2660-A395-144B-FC6624C3D37A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D9759-FB71-4722-A7E2-8D1F1A67EB6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2,082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0%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40B2-654D-8BE8-57B9-46706127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F539-452A-6691-25E0-396AABF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08505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4682-1496-D9DB-3860-583B7AEA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F322F-8024-922B-B7BD-7C45F98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CFDAE-C129-1C75-2F8D-02BEF6FDED7F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436EB-266E-7E82-6412-02B6A0D73B6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5,088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E069B4-D5E8-0C07-00FD-ECA4ECFEEED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3650E5-F575-787A-4CAD-EF74748212B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0 %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FC88-3920-936D-418F-A90843BC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71110-7430-B477-2530-1564DEF9F44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46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F635-D856-8A0C-2187-F99A1A10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0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Connie Tang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2,053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4,048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7 %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D195E-B022-A1A7-F4F9-B5FFF986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7798-B159-91DD-0D94-077EFC135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0091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Anny Li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1,054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  <a:p>
                      <a:pPr algn="ctr"/>
                      <a:r>
                        <a:t>5%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3,043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6 %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Chloe Ke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E943-063F-0376-79AC-1028F183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E0AF-A65D-73E2-3649-C9DE0B4B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F917-F13F-F29C-84BE-92C9C4F6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68C2C-E44D-6CA3-8F11-518A0CCA8EF7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F02245-ECFC-A190-4CB3-162DFACF64C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0354E8-854E-5791-63D5-4A8115238080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1%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20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1,078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  <a:p>
                      <a:pPr algn="ctr"/>
                      <a:r>
                        <a:t>9%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3,052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5,052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4,085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Harvey Xie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7%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A1291-8E37-910B-7229-B2D7AF91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B4D5E-A06F-C747-119D-D24AABE2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194746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3,028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5,077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4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4,099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Aben Chen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2,032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2%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3,026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5,052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4,075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3 %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CE10-F3CE-37D5-2FA8-794A8593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968C25-82A9-F66F-3E22-3D30C8C1D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03270A-CA2B-322C-FEB3-7FB3821CED50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3,032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98F013-38D3-C5A6-0350-5DF24A762DC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5,046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06F039-F3FF-0B87-C401-A2E7AD7212E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4,094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D62DC1-C903-B6A2-4910-98DD992B578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846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Derek Wang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1,095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2,076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1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3,093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5,074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5 %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Steven Wei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1,006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2,003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9 Months</a:t>
                      </a:r>
                    </a:p>
                    <a:p>
                      <a:pPr algn="ctr"/>
                      <a:r>
                        <a:t>8%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5732-A418-8691-A07E-608755E9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161E08-442F-9990-29F3-04BA8AC96C8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77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5,019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4,018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8 %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Roland Liu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1,031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5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2,043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  <a:p>
                      <a:pPr algn="ctr"/>
                      <a:r>
                        <a:t>6%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3,090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5,033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0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4,023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239F2-5FF9-E6CC-701D-CC19A98B8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74184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Margaret Li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1,084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6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2,016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  <a:p>
                      <a:pPr algn="ctr"/>
                      <a:r>
                        <a:t>1%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3,088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5,057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7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4,052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1 %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Jay Guo 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EE735-B374-C08F-06BE-AED62101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9E2-6231-DD65-4F5C-C9A052A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Shirley Huang</a:t>
            </a:r>
          </a:p>
        </p:txBody>
      </p:sp>
    </p:spTree>
    <p:extLst>
      <p:ext uri="{BB962C8B-B14F-4D97-AF65-F5344CB8AC3E}">
        <p14:creationId xmlns:p14="http://schemas.microsoft.com/office/powerpoint/2010/main" val="12906157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1,047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2 Months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2,090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  <a:p>
                      <a:pPr algn="ctr"/>
                      <a:r>
                        <a:t>4% of Potential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3,066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5,011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8 Months</a:t>
                      </a: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RMB 4,042 </a:t>
                      </a:r>
                    </a:p>
                    <a:p>
                      <a:pPr algn="ctr"/>
                    </a:p>
                    <a:p>
                      <a:pPr algn="ctr"/>
                      <a: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>
                        <a:defRPr sz="3200" b="1"/>
                      </a:pPr>
                      <a:r>
                        <a:t>4 %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  <p:pic>
        <p:nvPicPr>
          <p:cNvPr id="3" name="Picture 2" descr="Marshell Ya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255" y="685800"/>
            <a:ext cx="423949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52A-3F7A-D93E-2629-05816A2D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075-B4E3-EDC7-6210-B68856C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986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1164</Words>
  <Application>Microsoft Office PowerPoint</Application>
  <PresentationFormat>On-screen Show (4:3)</PresentationFormat>
  <Paragraphs>408</Paragraphs>
  <Slides>84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9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2025-02-10T08:53:53Z</dcterms:modified>
</cp:coreProperties>
</file>