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497" r:id="rId44"/>
    <p:sldId id="498" r:id="rId45"/>
    <p:sldId id="499" r:id="rId46"/>
    <p:sldId id="500" r:id="rId47"/>
    <p:sldId id="501" r:id="rId48"/>
    <p:sldId id="502" r:id="rId49"/>
    <p:sldId id="5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Jeff Zeng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1,028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5,094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4,039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6 %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CK Liu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1,006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  <a:p>
                      <a:pPr algn="ctr"/>
                      <a:r>
                        <a:t>2%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3,021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5,005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 Liu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1,009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Kyllo Chen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2,088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0%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3,013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Celia Cai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1,006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3,043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0 %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James Xia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6%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3,016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3,012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5,085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eff Z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Tony Chen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679</Words>
  <Application>Microsoft Office PowerPoint</Application>
  <PresentationFormat>On-screen Show (4:3)</PresentationFormat>
  <Paragraphs>238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2025-02-10T08:55:08Z</dcterms:modified>
</cp:coreProperties>
</file>