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553" r:id="rId2"/>
    <p:sldId id="554" r:id="rId3"/>
    <p:sldId id="555" r:id="rId4"/>
    <p:sldId id="556" r:id="rId5"/>
    <p:sldId id="557" r:id="rId6"/>
    <p:sldId id="558" r:id="rId7"/>
    <p:sldId id="559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497" r:id="rId58"/>
    <p:sldId id="498" r:id="rId59"/>
    <p:sldId id="499" r:id="rId60"/>
    <p:sldId id="500" r:id="rId61"/>
    <p:sldId id="501" r:id="rId62"/>
    <p:sldId id="502" r:id="rId63"/>
    <p:sldId id="50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notesMaster" Target="notesMasters/notesMaster1.xml"/><Relationship Id="rId66" Type="http://schemas.openxmlformats.org/officeDocument/2006/relationships/handoutMaster" Target="handoutMasters/handoutMaster1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70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Johnson Liu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1,084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  <a:p>
                      <a:pPr algn="ctr"/>
                      <a:r>
                        <a:t>6%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3,007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4,081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Johnson Zhang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1,085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1%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3,014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5,086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Terry Ou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2,020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4,049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5 %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Kent Xia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2,069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3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3,040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3 %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Danny Ren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1,019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  <a:p>
                      <a:pPr algn="ctr"/>
                      <a:r>
                        <a:t>9%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4,048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Jack liang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1,069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4,008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Rio Li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1,001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2,064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2%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3,005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5,073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0 %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 Peng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3,077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4,009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9 %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Johnson Li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Allen Yan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873</Words>
  <Application>Microsoft Office PowerPoint</Application>
  <PresentationFormat>On-screen Show (4:3)</PresentationFormat>
  <Paragraphs>306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2025-02-10T08:55:31Z</dcterms:modified>
</cp:coreProperties>
</file>