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11" r:id="rId30"/>
    <p:sldId id="512" r:id="rId31"/>
    <p:sldId id="513" r:id="rId32"/>
    <p:sldId id="514" r:id="rId33"/>
    <p:sldId id="515" r:id="rId34"/>
    <p:sldId id="516" r:id="rId35"/>
    <p:sldId id="51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485</Words>
  <Application>Microsoft Office PowerPoint</Application>
  <PresentationFormat>On-screen Show (4:3)</PresentationFormat>
  <Paragraphs>170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2025-02-10T08:50:53Z</dcterms:modified>
</cp:coreProperties>
</file>