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546" r:id="rId2"/>
    <p:sldId id="547" r:id="rId3"/>
    <p:sldId id="548" r:id="rId4"/>
    <p:sldId id="549" r:id="rId5"/>
    <p:sldId id="550" r:id="rId6"/>
    <p:sldId id="551" r:id="rId7"/>
    <p:sldId id="552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497" r:id="rId51"/>
    <p:sldId id="498" r:id="rId52"/>
    <p:sldId id="499" r:id="rId53"/>
    <p:sldId id="500" r:id="rId54"/>
    <p:sldId id="501" r:id="rId55"/>
    <p:sldId id="502" r:id="rId56"/>
    <p:sldId id="5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761</Words>
  <Application>Microsoft Office PowerPoint</Application>
  <PresentationFormat>On-screen Show (4:3)</PresentationFormat>
  <Paragraphs>269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31</cp:revision>
  <dcterms:created xsi:type="dcterms:W3CDTF">2023-01-06T15:59:15Z</dcterms:created>
  <dcterms:modified xsi:type="dcterms:W3CDTF">2025-02-11T06:33:13Z</dcterms:modified>
</cp:coreProperties>
</file>