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574" r:id="rId2"/>
    <p:sldId id="575" r:id="rId3"/>
    <p:sldId id="576" r:id="rId4"/>
    <p:sldId id="577" r:id="rId5"/>
    <p:sldId id="578" r:id="rId6"/>
    <p:sldId id="579" r:id="rId7"/>
    <p:sldId id="580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25" r:id="rId51"/>
    <p:sldId id="526" r:id="rId52"/>
    <p:sldId id="527" r:id="rId53"/>
    <p:sldId id="528" r:id="rId54"/>
    <p:sldId id="529" r:id="rId55"/>
    <p:sldId id="530" r:id="rId56"/>
    <p:sldId id="531" r:id="rId57"/>
    <p:sldId id="518" r:id="rId58"/>
    <p:sldId id="519" r:id="rId59"/>
    <p:sldId id="520" r:id="rId60"/>
    <p:sldId id="521" r:id="rId61"/>
    <p:sldId id="522" r:id="rId62"/>
    <p:sldId id="523" r:id="rId63"/>
    <p:sldId id="524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04" r:id="rId72"/>
    <p:sldId id="505" r:id="rId73"/>
    <p:sldId id="506" r:id="rId74"/>
    <p:sldId id="507" r:id="rId75"/>
    <p:sldId id="508" r:id="rId76"/>
    <p:sldId id="509" r:id="rId77"/>
    <p:sldId id="510" r:id="rId78"/>
    <p:sldId id="497" r:id="rId79"/>
    <p:sldId id="498" r:id="rId80"/>
    <p:sldId id="499" r:id="rId81"/>
    <p:sldId id="500" r:id="rId82"/>
    <p:sldId id="501" r:id="rId83"/>
    <p:sldId id="502" r:id="rId84"/>
    <p:sldId id="50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4D8A4CB1-22AE-4219-A6C7-DF8E94A3CB71}">
          <p14:sldIdLst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  <p14:section name="Flyer's Name" id="{BF59DA8D-15F3-4AC2-B294-AD8A845BD1D4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Flyer's Name" id="{FB91FD27-7776-425E-B797-6D422CDF3B17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6020-C4F1-083D-30B8-4DA592CA7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12822-35EE-EEB3-6199-D0B76796E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0754D-7E35-BE49-FB8E-1942CFF34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2E6E-4F78-B75E-203B-FC193005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08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D2869-FB32-47EA-0737-F9B5BF9E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8AE9B-2037-50A3-56A0-99C09B709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EABBE-C3B8-6EDD-C7F8-CD4FC296C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B732-6D2D-A76E-8DDC-A3632F0EF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9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D5F4E-CD26-FC9F-87AC-CF8FCD8F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9A918-721F-B295-D437-4B5C92679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D4FAF-FF55-F94F-7F42-3FB31BDB2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B5AB-2390-60C1-03D8-6F70CB548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3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DC545-4829-6AC1-6A86-2B04EE9AA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96C-8AA0-CC90-89F7-6B603647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80245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5135-8073-7B74-1892-410EBB69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E01F-2832-CAC0-66F4-4A99467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CDDA-6ECE-AF43-6501-105EE5D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4B0F-E735-ABB8-8E89-D1476E0609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D147D3-2660-A395-144B-FC6624C3D37A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4D9759-FB71-4722-A7E2-8D1F1A67EB6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40B2-654D-8BE8-57B9-46706127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F539-452A-6691-25E0-396AABF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08505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4682-1496-D9DB-3860-583B7AEA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F322F-8024-922B-B7BD-7C45F98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CFDAE-C129-1C75-2F8D-02BEF6FDED7F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C436EB-266E-7E82-6412-02B6A0D73B6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E069B4-D5E8-0C07-00FD-ECA4ECFEEED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3650E5-F575-787A-4CAD-EF74748212B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FC88-3920-936D-418F-A90843BC6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71110-7430-B477-2530-1564DEF9F44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41745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F635-D856-8A0C-2187-F99A1A10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0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4C90-A31A-1BA5-E0AE-3C485F51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A19-3833-44C6-3E2A-505B566E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47320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D02B-F07E-F407-8A2F-3E53245D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E71-89AF-F743-9AE4-7BDEA57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4226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E1263-0A12-E1ED-89AD-B78301DD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B53-9421-66C0-8AF5-0117B7C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A11-E368-4F52-8C7A-D323410C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F55-7059-09CD-C1DC-9EFFC6BBB982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D3A813-833E-696D-2F3E-9F45C72832BD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F2EEE-ECEC-2632-5DC7-5EE16B9F25D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FAC0A-5969-2E5A-6296-04FBCA2F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F0B-06C2-0F86-8599-758D68D7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477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5BC1-3F0B-F6E0-E36E-CF17E28A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A976-C191-7585-1B08-FBC9A2F9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6D3D6-6001-4EEE-F04B-8B3B012B964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43293-2B7C-A5D4-B6E5-EA514EB2F48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419174-6DF3-17CE-D14D-AB956EE0C6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3C3563-381A-E9DC-B496-B17FD9D0CFE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195E-B022-A1A7-F4F9-B5FFF986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7798-B159-91DD-0D94-077EFC1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0091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E9B8-E983-778E-3FC6-E4DCFD4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09AC-7E23-E3E8-D763-47A7CC965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415157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2326-EA5D-A546-AA5F-47033B1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9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E943-063F-0376-79AC-1028F183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E0AF-A65D-73E2-3649-C9DE0B4B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F917-F13F-F29C-84BE-92C9C4F6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8C2C-E44D-6CA3-8F11-518A0CCA8EF7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F02245-ECFC-A190-4CB3-162DFACF64C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0354E8-854E-5791-63D5-4A8115238080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0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DB2C-25D3-D124-D96C-C44A9EFFF90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1291-8E37-910B-7229-B2D7AF91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4D5E-A06F-C747-119D-D24AABE2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194746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CE10-F3CE-37D5-2FA8-794A8593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68C25-82A9-F66F-3E22-3D30C8C1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3270A-CA2B-322C-FEB3-7FB3821CED50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98F013-38D3-C5A6-0350-5DF24A762DC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06F039-F3FF-0B87-C401-A2E7AD7212E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D62DC1-C903-B6A2-4910-98DD992B578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6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95732-A418-8691-A07E-608755E9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61E08-442F-9990-29F3-04BA8AC96C8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40342770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239F2-5FF9-E6CC-701D-CC19A98B8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184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EE735-B374-C08F-06BE-AED621012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89E2-6231-DD65-4F5C-C9A052A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2906157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752A-3F7A-D93E-2629-05816A2D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3075-B4E3-EDC7-6210-B68856C3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98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1164</Words>
  <Application>Microsoft Office PowerPoint</Application>
  <PresentationFormat>On-screen Show (4:3)</PresentationFormat>
  <Paragraphs>408</Paragraphs>
  <Slides>84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2025-02-10T08:53:53Z</dcterms:modified>
</cp:coreProperties>
</file>