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handoutMasterIdLst>
    <p:handoutMasterId r:id="rId52"/>
  </p:handoutMasterIdLst>
  <p:sldIdLst>
    <p:sldId id="539" r:id="rId2"/>
    <p:sldId id="540" r:id="rId3"/>
    <p:sldId id="541" r:id="rId4"/>
    <p:sldId id="542" r:id="rId5"/>
    <p:sldId id="543" r:id="rId6"/>
    <p:sldId id="544" r:id="rId7"/>
    <p:sldId id="545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497" r:id="rId44"/>
    <p:sldId id="498" r:id="rId45"/>
    <p:sldId id="499" r:id="rId46"/>
    <p:sldId id="500" r:id="rId47"/>
    <p:sldId id="501" r:id="rId48"/>
    <p:sldId id="502" r:id="rId49"/>
    <p:sldId id="50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679</Words>
  <Application>Microsoft Office PowerPoint</Application>
  <PresentationFormat>On-screen Show (4:3)</PresentationFormat>
  <Paragraphs>238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29</cp:revision>
  <dcterms:created xsi:type="dcterms:W3CDTF">2023-01-06T15:59:15Z</dcterms:created>
  <dcterms:modified xsi:type="dcterms:W3CDTF">2025-02-10T08:55:08Z</dcterms:modified>
</cp:coreProperties>
</file>