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9" r:id="rId2"/>
    <p:sldId id="280" r:id="rId3"/>
    <p:sldId id="282" r:id="rId4"/>
    <p:sldId id="28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BA335-341F-195B-77EE-BF59788AFF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0F949B-337A-AE41-3372-5D85CFBC66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2938FC-FDE3-D4A0-0CB9-FB2370BE9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2F605-163B-431B-A714-7B2AB07DC1B4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651695-1E45-D695-FC71-FB5F55BB4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058D0-1155-48FF-89F3-E6FBB293B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C5E58-E5C4-4784-BEF6-FE3E14ABD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889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C7848-7BEA-8FB9-890C-4580D1908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D83BCE-1A7A-34F0-D05F-968F73214E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2E40D7-175D-9EFC-D3EA-10CE93538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2F605-163B-431B-A714-7B2AB07DC1B4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04F0F6-D349-85AF-00D8-B9DC47476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CD2CFF-A60C-7236-8D57-0221BC0F6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C5E58-E5C4-4784-BEF6-FE3E14ABD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450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76A46D-6391-1938-109A-1DCB7554A1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677031-E412-56AE-8660-08D2977CDB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C0A01-43F2-02E7-69A0-7CE8CCDCB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2F605-163B-431B-A714-7B2AB07DC1B4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82251B-AEED-6C94-F38E-B683126A3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B6C44C-3C5D-3B66-F844-6F6F05BC3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C5E58-E5C4-4784-BEF6-FE3E14ABD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0850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200" y="160977"/>
            <a:ext cx="2929467" cy="2024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9079" y="101605"/>
            <a:ext cx="4031488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762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69FE9-4A72-6171-95B5-77D82FC44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A997A-1910-B939-31A5-660F3006D8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591430-2CAD-FB9B-F219-B0BFDD65A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2F605-163B-431B-A714-7B2AB07DC1B4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B6E88C-0C01-CA05-2C8C-2B7233ED4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1D69EF-A6BA-0C86-5FDC-2DE9A346B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C5E58-E5C4-4784-BEF6-FE3E14ABD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885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D4738-7D36-ABF3-0ECE-745CB27C9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056585-CA2D-FAEC-CF18-5CBFAFC54C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2EABEB-AB32-7A58-48AC-4C8F6C20E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2F605-163B-431B-A714-7B2AB07DC1B4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B6E5AD-CA99-8DE7-DF0F-AAF248A79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5C89F4-6441-363F-8DC0-55043E8CC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C5E58-E5C4-4784-BEF6-FE3E14ABD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89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1DF62-AA69-908D-06A3-BC7FBC17A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03E39-EDDD-CA44-A1F4-B20DCFF108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A519F0-2E80-9B4F-AB65-E497BA1704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C8AA32-268D-AC57-B0A0-8472365F7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2F605-163B-431B-A714-7B2AB07DC1B4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9AE26D-131B-8DA6-C0C2-9A2C29C5B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77A59C-4927-A48E-CC95-3986EC64E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C5E58-E5C4-4784-BEF6-FE3E14ABD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31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265A4-D0AE-64C2-DBE8-79DB734FC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7F32B-1CD2-18A2-22BB-854572EF38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51F5ED-8589-8BBC-5B43-7808A38514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9D0D52-81F7-4EB6-851A-BED83850AE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514B43-BD56-73FB-CC54-BADAFDDC7B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2E810-EDFF-D22B-EC71-C5564B7C0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2F605-163B-431B-A714-7B2AB07DC1B4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46E697-FF1D-11E0-5DDF-74507DA47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0A067D-CFC4-B274-D668-A20595428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C5E58-E5C4-4784-BEF6-FE3E14ABD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827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19727-3F1E-3296-325D-3736AEBAF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64E6AC-CC31-33F5-B307-CF166FF9C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2F605-163B-431B-A714-7B2AB07DC1B4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FC425E-668C-15A4-9447-139E08B2F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132A92-EDD4-CA61-0963-0B0187746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C5E58-E5C4-4784-BEF6-FE3E14ABD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052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39B72A-C133-9C3C-40B6-56A9C20E4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2F605-163B-431B-A714-7B2AB07DC1B4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68059D-C826-A068-A12C-C18BC0AE4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021AC6-294A-C3A7-7D56-F44AFDBA1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C5E58-E5C4-4784-BEF6-FE3E14ABD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086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8A4A9-FDCB-961C-3386-70D42B3CB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CDE719-CC75-0D19-7102-D1D80C1A16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234875-B647-8CF4-CC3A-3032528598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C873D3-7C35-1A55-9FA0-C943A21C4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2F605-163B-431B-A714-7B2AB07DC1B4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535713-2A11-C208-03B6-D683EC9C3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8DE2A6-6133-4DB8-226F-251E27A35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C5E58-E5C4-4784-BEF6-FE3E14ABD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716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1CBD0-D896-115F-B225-8D527DA1C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18A5F5-D7AC-8668-5499-52665A2587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E36D5E-9FDC-F61F-CE6A-785562B02B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B60EB4-4F4E-9D4F-261F-822C4A27E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2F605-163B-431B-A714-7B2AB07DC1B4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EDD828-EBF8-8582-EF61-62391609B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B4DB96-DC41-9FE2-9A50-B8D8D5AE6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C5E58-E5C4-4784-BEF6-FE3E14ABD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774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F9CC0D-4B6E-8032-6875-D5EF6E530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626733-FFCE-A552-4EEC-4DE3828BB1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8B73C7-0744-9AEB-E937-3E56A2DA7A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C2F605-163B-431B-A714-7B2AB07DC1B4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04D806-B32A-79D8-D81D-94E3C4A9CB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D7CC95-5D50-61E6-8590-26C98A1640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C5E58-E5C4-4784-BEF6-FE3E14ABD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717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7CD0F617-0B6D-69B9-E6D4-0F4255A03790}"/>
              </a:ext>
            </a:extLst>
          </p:cNvPr>
          <p:cNvSpPr txBox="1"/>
          <p:nvPr/>
        </p:nvSpPr>
        <p:spPr>
          <a:xfrm>
            <a:off x="848047" y="1740374"/>
            <a:ext cx="97840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Forecast report</a:t>
            </a:r>
          </a:p>
          <a:p>
            <a:endParaRPr lang="en-US" dirty="0"/>
          </a:p>
          <a:p>
            <a:pPr algn="ctr"/>
            <a:r>
              <a:rPr lang="en-US" b="0" i="0" dirty="0">
                <a:solidFill>
                  <a:srgbClr val="2E3033"/>
                </a:solidFill>
                <a:effectLst/>
                <a:highlight>
                  <a:srgbClr val="FFFFFF"/>
                </a:highlight>
              </a:rPr>
              <a:t>Python auto-run VS. updat</a:t>
            </a:r>
            <a:r>
              <a:rPr lang="en-US" dirty="0">
                <a:solidFill>
                  <a:srgbClr val="2E3033"/>
                </a:solidFill>
                <a:highlight>
                  <a:srgbClr val="FFFFFF"/>
                </a:highlight>
              </a:rPr>
              <a:t>e </a:t>
            </a:r>
            <a:r>
              <a:rPr lang="en-US" b="0" i="0" dirty="0">
                <a:solidFill>
                  <a:srgbClr val="2E3033"/>
                </a:solidFill>
                <a:effectLst/>
                <a:highlight>
                  <a:srgbClr val="FFFFFF"/>
                </a:highlight>
              </a:rPr>
              <a:t>manually 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B60502-90ED-7C14-2F50-01BBD685A1D3}"/>
              </a:ext>
            </a:extLst>
          </p:cNvPr>
          <p:cNvSpPr txBox="1"/>
          <p:nvPr/>
        </p:nvSpPr>
        <p:spPr>
          <a:xfrm>
            <a:off x="10130828" y="5205743"/>
            <a:ext cx="1638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8/27/2024</a:t>
            </a:r>
          </a:p>
        </p:txBody>
      </p:sp>
    </p:spTree>
    <p:extLst>
      <p:ext uri="{BB962C8B-B14F-4D97-AF65-F5344CB8AC3E}">
        <p14:creationId xmlns:p14="http://schemas.microsoft.com/office/powerpoint/2010/main" val="1018241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C8055-7113-3143-96F9-395997FB5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75035" y="595581"/>
            <a:ext cx="2916965" cy="395731"/>
          </a:xfrm>
        </p:spPr>
        <p:txBody>
          <a:bodyPr/>
          <a:lstStyle/>
          <a:p>
            <a:r>
              <a:rPr lang="en-US" sz="1800" b="1" dirty="0"/>
              <a:t>New /Old report comparison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8E9B9F-FB32-0DB3-75F1-AFBE65874B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370" y="2052889"/>
            <a:ext cx="4161905" cy="16666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0EC5FC-8E4D-A166-A0BC-0307BE6AAC30}"/>
              </a:ext>
            </a:extLst>
          </p:cNvPr>
          <p:cNvSpPr txBox="1"/>
          <p:nvPr/>
        </p:nvSpPr>
        <p:spPr>
          <a:xfrm>
            <a:off x="591126" y="991312"/>
            <a:ext cx="1106533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Vendor :</a:t>
            </a:r>
          </a:p>
          <a:p>
            <a:r>
              <a:rPr lang="zh-CN" altLang="en-US" sz="1600" dirty="0"/>
              <a:t>旧版本里的信息是从</a:t>
            </a:r>
            <a:r>
              <a:rPr lang="en-US" altLang="zh-CN" sz="1600" dirty="0"/>
              <a:t>MP</a:t>
            </a:r>
            <a:r>
              <a:rPr lang="zh-CN" altLang="en-US" sz="1600" dirty="0"/>
              <a:t> </a:t>
            </a:r>
            <a:r>
              <a:rPr lang="en-US" altLang="zh-CN" sz="1600" dirty="0"/>
              <a:t>Standard list </a:t>
            </a:r>
            <a:r>
              <a:rPr lang="zh-CN" altLang="en-US" sz="1600" dirty="0"/>
              <a:t>获取的</a:t>
            </a:r>
            <a:endParaRPr lang="en-US" altLang="zh-CN" sz="1600" dirty="0"/>
          </a:p>
          <a:p>
            <a:r>
              <a:rPr lang="zh-CN" altLang="en-US" sz="1600" dirty="0"/>
              <a:t>新版本信息是从</a:t>
            </a:r>
            <a:r>
              <a:rPr lang="en-US" altLang="zh-CN" sz="1600" dirty="0"/>
              <a:t>original </a:t>
            </a:r>
            <a:r>
              <a:rPr lang="en-US" altLang="zh-CN" sz="1600" dirty="0" err="1"/>
              <a:t>fcst</a:t>
            </a:r>
            <a:r>
              <a:rPr lang="zh-CN" altLang="en-US" sz="1600" dirty="0"/>
              <a:t>里的 </a:t>
            </a:r>
            <a:r>
              <a:rPr lang="en-US" altLang="zh-CN" sz="1600" dirty="0"/>
              <a:t>vendor code /vendor name </a:t>
            </a:r>
            <a:r>
              <a:rPr lang="zh-CN" altLang="en-US" sz="1600" dirty="0"/>
              <a:t>里提取的</a:t>
            </a:r>
            <a:r>
              <a:rPr lang="en-US" altLang="zh-CN" sz="1600" dirty="0"/>
              <a:t>,</a:t>
            </a:r>
            <a:r>
              <a:rPr lang="zh-CN" altLang="en-US" sz="1600" dirty="0"/>
              <a:t>所以</a:t>
            </a:r>
            <a:r>
              <a:rPr lang="en-US" altLang="zh-CN" sz="1600" dirty="0"/>
              <a:t>relocation item </a:t>
            </a:r>
            <a:r>
              <a:rPr lang="zh-CN" altLang="en-US" sz="1600" dirty="0"/>
              <a:t>如果</a:t>
            </a:r>
            <a:r>
              <a:rPr lang="en-US" altLang="zh-CN" sz="1600" dirty="0"/>
              <a:t>JDE</a:t>
            </a:r>
            <a:r>
              <a:rPr lang="zh-CN" altLang="en-US" sz="1600" dirty="0"/>
              <a:t>系统设置未更改，则会影响报表呈现，此情况在报表</a:t>
            </a:r>
            <a:r>
              <a:rPr lang="en-US" altLang="zh-CN" sz="1600" dirty="0"/>
              <a:t>run</a:t>
            </a:r>
            <a:r>
              <a:rPr lang="zh-CN" altLang="en-US" sz="1600" dirty="0"/>
              <a:t>出来后可做手工更改</a:t>
            </a:r>
            <a:r>
              <a:rPr lang="en-US" altLang="zh-CN" sz="1600" dirty="0"/>
              <a:t> </a:t>
            </a:r>
            <a:endParaRPr lang="en-US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626809-ABF8-7059-9C2E-F01E82E426C0}"/>
              </a:ext>
            </a:extLst>
          </p:cNvPr>
          <p:cNvSpPr txBox="1"/>
          <p:nvPr/>
        </p:nvSpPr>
        <p:spPr>
          <a:xfrm>
            <a:off x="579042" y="3806690"/>
            <a:ext cx="927926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Valid balance forecast </a:t>
            </a:r>
          </a:p>
          <a:p>
            <a:r>
              <a:rPr lang="zh-CN" altLang="en-US" sz="1600" dirty="0"/>
              <a:t>旧版本</a:t>
            </a:r>
            <a:r>
              <a:rPr lang="en-US" altLang="zh-CN" sz="1600" dirty="0"/>
              <a:t> -</a:t>
            </a:r>
            <a:r>
              <a:rPr lang="zh-CN" altLang="en-US" sz="1600" dirty="0"/>
              <a:t>当月更新时手工加总</a:t>
            </a:r>
            <a:endParaRPr lang="en-US" altLang="zh-CN" sz="1600" dirty="0"/>
          </a:p>
          <a:p>
            <a:r>
              <a:rPr lang="zh-CN" altLang="en-US" sz="1600" dirty="0"/>
              <a:t>新版本</a:t>
            </a:r>
            <a:r>
              <a:rPr lang="en-US" altLang="zh-CN" sz="1600" dirty="0"/>
              <a:t>This year </a:t>
            </a:r>
            <a:r>
              <a:rPr lang="zh-CN" altLang="en-US" sz="1600" dirty="0"/>
              <a:t>是小程序根据运行时的时间自动计算当月后的</a:t>
            </a:r>
            <a:r>
              <a:rPr lang="en-US" altLang="zh-CN" sz="1600" dirty="0"/>
              <a:t>Bal. </a:t>
            </a:r>
            <a:r>
              <a:rPr lang="en-US" altLang="zh-CN" sz="1600" dirty="0" err="1"/>
              <a:t>fcst</a:t>
            </a:r>
            <a:r>
              <a:rPr lang="en-US" altLang="zh-CN" sz="1600" dirty="0"/>
              <a:t> </a:t>
            </a:r>
            <a:r>
              <a:rPr lang="zh-CN" altLang="en-US" sz="1600" dirty="0"/>
              <a:t>（含当月），例如：</a:t>
            </a:r>
            <a:r>
              <a:rPr lang="en-US" altLang="zh-CN" sz="1600" dirty="0"/>
              <a:t>8/1-8/31</a:t>
            </a:r>
            <a:r>
              <a:rPr lang="zh-CN" altLang="en-US" sz="1600" dirty="0"/>
              <a:t>时间内更新报表，</a:t>
            </a:r>
            <a:r>
              <a:rPr lang="en-US" altLang="zh-CN" sz="1600" dirty="0"/>
              <a:t>valid </a:t>
            </a:r>
            <a:r>
              <a:rPr lang="en-US" altLang="zh-CN" sz="1600" dirty="0" err="1"/>
              <a:t>bal.fcst</a:t>
            </a:r>
            <a:r>
              <a:rPr lang="en-US" altLang="zh-CN" sz="1600" dirty="0"/>
              <a:t> </a:t>
            </a:r>
            <a:r>
              <a:rPr lang="zh-CN" altLang="en-US" sz="1600" dirty="0"/>
              <a:t>是指</a:t>
            </a:r>
            <a:r>
              <a:rPr lang="en-US" altLang="zh-CN" sz="1600" dirty="0"/>
              <a:t>8-12</a:t>
            </a:r>
            <a:r>
              <a:rPr lang="zh-CN" altLang="en-US" sz="1600" dirty="0"/>
              <a:t>月数据 </a:t>
            </a:r>
            <a:r>
              <a:rPr lang="en-US" altLang="zh-CN" sz="1600" dirty="0"/>
              <a:t>. Next year </a:t>
            </a:r>
            <a:r>
              <a:rPr lang="zh-CN" altLang="en-US" sz="1600" dirty="0"/>
              <a:t>是下一年的</a:t>
            </a:r>
            <a:r>
              <a:rPr lang="en-US" altLang="zh-CN" sz="1600" dirty="0"/>
              <a:t>6</a:t>
            </a:r>
            <a:r>
              <a:rPr lang="zh-CN" altLang="en-US" sz="1600" dirty="0"/>
              <a:t>个月 </a:t>
            </a:r>
            <a:r>
              <a:rPr lang="en-US" altLang="zh-CN" sz="1600" dirty="0"/>
              <a:t>bal. </a:t>
            </a:r>
            <a:r>
              <a:rPr lang="en-US" altLang="zh-CN" sz="1600" dirty="0" err="1"/>
              <a:t>fcst</a:t>
            </a:r>
            <a:endParaRPr lang="en-US" sz="16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556B61D-17FB-1ACD-9906-749646D2F7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370" y="4971042"/>
            <a:ext cx="4828571" cy="151428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85469C1-0E1D-5624-B1C5-0CEBB8786F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7415" y="2155664"/>
            <a:ext cx="6619048" cy="13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462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1AF8120-AE80-79A8-6268-7AB62EB8B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63940" y="544306"/>
            <a:ext cx="2916965" cy="395731"/>
          </a:xfrm>
        </p:spPr>
        <p:txBody>
          <a:bodyPr/>
          <a:lstStyle/>
          <a:p>
            <a:r>
              <a:rPr lang="en-US" sz="1800" b="1" dirty="0"/>
              <a:t>New /Old report comparison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059597-30AB-66D5-A225-9C73559F85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670" y="1818657"/>
            <a:ext cx="2819048" cy="41904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6635350-5F99-F656-6787-D43A6F692C87}"/>
              </a:ext>
            </a:extLst>
          </p:cNvPr>
          <p:cNvSpPr txBox="1"/>
          <p:nvPr/>
        </p:nvSpPr>
        <p:spPr>
          <a:xfrm>
            <a:off x="633670" y="1345730"/>
            <a:ext cx="81597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新报表无</a:t>
            </a:r>
            <a:r>
              <a:rPr lang="en-US" altLang="zh-CN" sz="1600" dirty="0"/>
              <a:t>overall OEM bal. </a:t>
            </a:r>
            <a:r>
              <a:rPr lang="en-US" altLang="zh-CN" sz="1600" dirty="0" err="1"/>
              <a:t>fcst</a:t>
            </a:r>
            <a:r>
              <a:rPr lang="en-US" altLang="zh-CN" sz="1600" dirty="0"/>
              <a:t> </a:t>
            </a:r>
            <a:r>
              <a:rPr lang="zh-CN" altLang="en-US" sz="1600" dirty="0"/>
              <a:t>汇总表，及</a:t>
            </a:r>
            <a:r>
              <a:rPr lang="en-US" altLang="zh-CN" sz="1600" dirty="0"/>
              <a:t>New item </a:t>
            </a:r>
            <a:r>
              <a:rPr lang="zh-CN" altLang="en-US" sz="1600" dirty="0"/>
              <a:t>汇总表</a:t>
            </a:r>
            <a:endParaRPr 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BBDFCD-8E6B-1FC0-A2AE-44D360C6516C}"/>
              </a:ext>
            </a:extLst>
          </p:cNvPr>
          <p:cNvSpPr txBox="1"/>
          <p:nvPr/>
        </p:nvSpPr>
        <p:spPr>
          <a:xfrm>
            <a:off x="573849" y="2553627"/>
            <a:ext cx="93649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新报表分别需要维护</a:t>
            </a:r>
            <a:r>
              <a:rPr lang="en-US" altLang="zh-CN" sz="1600" dirty="0" err="1"/>
              <a:t>fcst</a:t>
            </a:r>
            <a:r>
              <a:rPr lang="en-US" altLang="zh-CN" sz="1600" dirty="0"/>
              <a:t> data base </a:t>
            </a:r>
            <a:r>
              <a:rPr lang="zh-CN" altLang="en-US" sz="1600" dirty="0"/>
              <a:t>里面的</a:t>
            </a:r>
            <a:r>
              <a:rPr lang="en-US" altLang="zh-CN" sz="1600" dirty="0"/>
              <a:t>MP standard list ,Vendor Name ,Config ,Customer and BA </a:t>
            </a:r>
            <a:endParaRPr lang="en-US" sz="16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318E179-B53C-71CB-6F22-B412B2546E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670" y="2963240"/>
            <a:ext cx="4161905" cy="47619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DDFB02E-1766-E2A8-70DE-4AF0C3E2E6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670" y="4484865"/>
            <a:ext cx="5967002" cy="167760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8B8E5D0-33B1-0762-C3FB-4485692CA7C7}"/>
              </a:ext>
            </a:extLst>
          </p:cNvPr>
          <p:cNvSpPr txBox="1"/>
          <p:nvPr/>
        </p:nvSpPr>
        <p:spPr>
          <a:xfrm>
            <a:off x="573849" y="3830389"/>
            <a:ext cx="93649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Config </a:t>
            </a:r>
            <a:r>
              <a:rPr lang="zh-CN" altLang="en-US" sz="1600" dirty="0"/>
              <a:t>表格里面，有涉及</a:t>
            </a:r>
            <a:r>
              <a:rPr lang="en-US" altLang="zh-CN" sz="1600" dirty="0"/>
              <a:t>branch plant ,fabric control ,Hub cap control </a:t>
            </a:r>
          </a:p>
          <a:p>
            <a:r>
              <a:rPr lang="zh-CN" altLang="en-US" sz="1600" dirty="0"/>
              <a:t>如果有新增加的内容并且需要出现在</a:t>
            </a:r>
            <a:r>
              <a:rPr lang="en-US" altLang="zh-CN" sz="1600" dirty="0" err="1"/>
              <a:t>fcst</a:t>
            </a:r>
            <a:r>
              <a:rPr lang="en-US" altLang="zh-CN" sz="1600" dirty="0"/>
              <a:t> </a:t>
            </a:r>
            <a:r>
              <a:rPr lang="zh-CN" altLang="en-US" sz="1600" dirty="0"/>
              <a:t>报表中以及用于分析资料的，则需要添加在</a:t>
            </a:r>
            <a:r>
              <a:rPr lang="en-US" altLang="zh-CN" sz="1600" dirty="0"/>
              <a:t>config</a:t>
            </a:r>
            <a:r>
              <a:rPr lang="zh-CN" altLang="en-US" sz="1600" dirty="0"/>
              <a:t>表里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8920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F2986EF-0E70-E17F-EC13-8C9AE03D8719}"/>
              </a:ext>
            </a:extLst>
          </p:cNvPr>
          <p:cNvSpPr txBox="1">
            <a:spLocks/>
          </p:cNvSpPr>
          <p:nvPr/>
        </p:nvSpPr>
        <p:spPr>
          <a:xfrm>
            <a:off x="10052416" y="467057"/>
            <a:ext cx="1415753" cy="4457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800" b="1" dirty="0"/>
              <a:t>Key point :</a:t>
            </a:r>
            <a:endParaRPr lang="en-US" sz="1800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3C06FC4-0BE0-3615-1906-BE3C32B577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579" y="1928710"/>
            <a:ext cx="10285714" cy="192381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8371251-7F95-BBF7-2751-D39DEB10A446}"/>
              </a:ext>
            </a:extLst>
          </p:cNvPr>
          <p:cNvSpPr txBox="1"/>
          <p:nvPr/>
        </p:nvSpPr>
        <p:spPr>
          <a:xfrm>
            <a:off x="474579" y="1295623"/>
            <a:ext cx="81597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Column A-CB </a:t>
            </a:r>
            <a:r>
              <a:rPr lang="zh-CN" altLang="en-US" sz="1600" dirty="0"/>
              <a:t>已固定，不允许添加</a:t>
            </a:r>
            <a:r>
              <a:rPr lang="en-US" altLang="zh-CN" sz="1600" dirty="0"/>
              <a:t>/</a:t>
            </a:r>
            <a:r>
              <a:rPr lang="zh-CN" altLang="en-US" sz="1600" dirty="0"/>
              <a:t>插入任何栏位，否则会影响到</a:t>
            </a:r>
            <a:r>
              <a:rPr lang="en-US" altLang="zh-CN" sz="1600" dirty="0"/>
              <a:t>Column CC-CJ </a:t>
            </a:r>
            <a:r>
              <a:rPr lang="zh-CN" altLang="en-US" sz="1600" dirty="0"/>
              <a:t>的数据汇总 </a:t>
            </a:r>
            <a:endParaRPr lang="en-US" sz="16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AECC88C-671C-0C5B-A8C6-AC67C2A55D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579" y="4916620"/>
            <a:ext cx="2800000" cy="32381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B9DB5D4-EBC7-C215-34E1-D6B11739896B}"/>
              </a:ext>
            </a:extLst>
          </p:cNvPr>
          <p:cNvSpPr txBox="1"/>
          <p:nvPr/>
        </p:nvSpPr>
        <p:spPr>
          <a:xfrm>
            <a:off x="474579" y="4147054"/>
            <a:ext cx="84301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</a:t>
            </a:r>
            <a:r>
              <a:rPr lang="en-US" altLang="zh-CN" sz="1600" dirty="0"/>
              <a:t>ub cap report / Fabric control report </a:t>
            </a:r>
            <a:r>
              <a:rPr lang="zh-CN" altLang="en-US" sz="1600" dirty="0"/>
              <a:t>的模版已固定</a:t>
            </a:r>
            <a:r>
              <a:rPr lang="en-US" altLang="zh-CN" sz="1600" dirty="0"/>
              <a:t>.</a:t>
            </a:r>
          </a:p>
          <a:p>
            <a:r>
              <a:rPr lang="en-US" sz="1600" dirty="0"/>
              <a:t>A</a:t>
            </a:r>
            <a:r>
              <a:rPr lang="en-US" altLang="zh-CN" sz="1600" dirty="0"/>
              <a:t>uto run FCST</a:t>
            </a:r>
            <a:r>
              <a:rPr lang="zh-CN" altLang="en-US" sz="1600" dirty="0"/>
              <a:t> 时此两份资料时是空白的，需要人为</a:t>
            </a:r>
            <a:r>
              <a:rPr lang="en-US" altLang="zh-CN" sz="1600" dirty="0"/>
              <a:t>copy</a:t>
            </a:r>
            <a:r>
              <a:rPr lang="zh-CN" altLang="en-US" sz="1600" dirty="0"/>
              <a:t>代码到</a:t>
            </a:r>
            <a:r>
              <a:rPr lang="en-US" altLang="zh-CN" sz="1600" dirty="0"/>
              <a:t>Excel</a:t>
            </a:r>
            <a:r>
              <a:rPr lang="zh-CN" altLang="en-US" sz="1600" dirty="0"/>
              <a:t>表中，则会立即更新</a:t>
            </a:r>
            <a:r>
              <a:rPr lang="en-US" altLang="zh-CN" sz="1600" dirty="0"/>
              <a:t>data</a:t>
            </a:r>
            <a:endParaRPr lang="en-US" sz="16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AFD68C6-CCDE-2910-21E1-00D8D91349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531" y="5645116"/>
            <a:ext cx="2780952" cy="41904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8EB579E-34FB-E638-E891-E0355A7BCD07}"/>
              </a:ext>
            </a:extLst>
          </p:cNvPr>
          <p:cNvSpPr txBox="1"/>
          <p:nvPr/>
        </p:nvSpPr>
        <p:spPr>
          <a:xfrm>
            <a:off x="487283" y="5314173"/>
            <a:ext cx="84301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代码：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4722110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</TotalTime>
  <Words>372</Words>
  <Application>Microsoft Office PowerPoint</Application>
  <PresentationFormat>Widescreen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New /Old report comparison</vt:lpstr>
      <vt:lpstr>New /Old report comparison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Kids Bike- REG Domestic Retail order</dc:title>
  <dc:creator>Lily Li</dc:creator>
  <cp:lastModifiedBy>Lily Li</cp:lastModifiedBy>
  <cp:revision>17</cp:revision>
  <dcterms:created xsi:type="dcterms:W3CDTF">2023-11-13T09:24:31Z</dcterms:created>
  <dcterms:modified xsi:type="dcterms:W3CDTF">2024-08-28T01:47:24Z</dcterms:modified>
</cp:coreProperties>
</file>