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1" r:id="rId10"/>
    <p:sldId id="264" r:id="rId11"/>
    <p:sldId id="274" r:id="rId12"/>
    <p:sldId id="265" r:id="rId13"/>
    <p:sldId id="266" r:id="rId14"/>
    <p:sldId id="276" r:id="rId15"/>
    <p:sldId id="275" r:id="rId16"/>
    <p:sldId id="272" r:id="rId17"/>
    <p:sldId id="273" r:id="rId18"/>
    <p:sldId id="267" r:id="rId19"/>
    <p:sldId id="268" r:id="rId20"/>
    <p:sldId id="270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235015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Ibrokhim Shokirov</a:t>
            </a: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141816060</a:t>
            </a:r>
          </a:p>
          <a:p>
            <a:r>
              <a:rPr lang="en-US" sz="32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Doç</a:t>
            </a:r>
            <a:r>
              <a:rPr lang="en-US" sz="32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Dr. </a:t>
            </a:r>
            <a:r>
              <a:rPr lang="en-US" sz="32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Necaattin</a:t>
            </a:r>
            <a:r>
              <a:rPr lang="en-US" sz="32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BARIŞÇI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277711"/>
            <a:ext cx="6128658" cy="34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Kullanılan teknolojiler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İsim 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Seçme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Arama yöntemi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Master-Slave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Tasarım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MSSQL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LINQ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Agility Pack (HAP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XPath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  <a:endParaRPr lang="tr-TR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0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Alaturka (Türk usulü)</a:t>
            </a:r>
          </a:p>
          <a:p>
            <a:pPr marL="0" indent="0" algn="ctr">
              <a:buNone/>
            </a:pPr>
            <a:endParaRPr lang="tr-TR" sz="3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tr-TR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Alaturka arama (Türk usulü arama)</a:t>
            </a:r>
          </a:p>
          <a:p>
            <a:pPr marL="0" indent="0" algn="ctr">
              <a:buNone/>
            </a:pPr>
            <a:endParaRPr lang="tr-TR" sz="3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tr-TR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AraTurka (Türk usulü arama motoru)</a:t>
            </a:r>
          </a:p>
        </p:txBody>
      </p:sp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5717547" y="2816679"/>
            <a:ext cx="75927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17547" y="4190498"/>
            <a:ext cx="75927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79" y="1727936"/>
            <a:ext cx="7017430" cy="4026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3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98" y="2016125"/>
            <a:ext cx="6473191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8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61" y="1807709"/>
            <a:ext cx="8243866" cy="3866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3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86" y="1822763"/>
            <a:ext cx="3408816" cy="3836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6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Image result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78" y="2191431"/>
            <a:ext cx="9282032" cy="3099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6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91" y="2016125"/>
            <a:ext cx="7854006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5720715" cy="310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21" y="2267922"/>
            <a:ext cx="6348473" cy="34496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233307" y="2416629"/>
            <a:ext cx="863879" cy="7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içindekiler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Arama Motoru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Düzgün 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 Tasarımı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Arama 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Yöntemleri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Milli Arama Motorları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RAKE Algoritması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AraTurka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SONUÇ ve öneriler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4085652"/>
          </a:xfrm>
        </p:spPr>
        <p:txBody>
          <a:bodyPr>
            <a:noAutofit/>
          </a:bodyPr>
          <a:lstStyle/>
          <a:p>
            <a:pPr algn="just"/>
            <a:r>
              <a:rPr lang="tr-TR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 çok aranana göre sıralama</a:t>
            </a:r>
          </a:p>
          <a:p>
            <a:pPr algn="just"/>
            <a:r>
              <a:rPr lang="tr-TR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Görüntü işleme algoritma eklenmesi</a:t>
            </a:r>
            <a:endParaRPr lang="en-US" sz="3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Veritabanında görüntü arama hızlandırılması</a:t>
            </a:r>
          </a:p>
          <a:p>
            <a:pPr algn="just"/>
            <a:r>
              <a:rPr lang="tr-TR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Büyük çaplı sünücülar alınması</a:t>
            </a:r>
          </a:p>
          <a:p>
            <a:pPr algn="just"/>
            <a:r>
              <a:rPr lang="tr-TR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Metin madenciliğin iyileşmesi</a:t>
            </a:r>
          </a:p>
          <a:p>
            <a:pPr algn="just"/>
            <a:r>
              <a:rPr lang="tr-TR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DNS sunucularla anlaşma</a:t>
            </a:r>
          </a:p>
        </p:txBody>
      </p:sp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9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TEŞEKKÜRLER</a:t>
            </a:r>
            <a:endParaRPr lang="en-US" sz="9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4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Arama motoru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goo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18" y="2283048"/>
            <a:ext cx="3453564" cy="11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11" y="3665797"/>
            <a:ext cx="2475441" cy="9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yahoo whıte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33" y="4062385"/>
            <a:ext cx="3291161" cy="6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as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30" y="2150845"/>
            <a:ext cx="1569078" cy="12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37997" y="4911451"/>
            <a:ext cx="6718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3,5 milyar kullanıcı ve 1,15 milyar web sitesi</a:t>
            </a:r>
          </a:p>
          <a:p>
            <a:pPr algn="ctr"/>
            <a:r>
              <a:rPr lang="tr-T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50 triliyon web sayfası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Düzgün website tasarımı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Olması gerekenler:</a:t>
            </a:r>
            <a:endParaRPr lang="tr-T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Anahtar kelime</a:t>
            </a: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meta name="keywords" content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küresel ısınma, dünya, insanlar"&gt;</a:t>
            </a:r>
          </a:p>
          <a:p>
            <a:pPr lvl="1"/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Açıklama</a:t>
            </a:r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&lt;meta name="keywords" content="Kuresel ısınma hakkında</a:t>
            </a:r>
            <a:r>
              <a:rPr lang="tr-T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endParaRPr lang="tr-TR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Başlık</a:t>
            </a:r>
          </a:p>
          <a:p>
            <a:pPr marL="914400" lvl="2" indent="0">
              <a:buNone/>
            </a:pPr>
            <a:r>
              <a:rPr lang="tr-T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&lt;title&gt;Küresel ısınma&lt;/title</a:t>
            </a:r>
            <a:r>
              <a:rPr lang="tr-TR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tr-TR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Arama </a:t>
            </a:r>
            <a:r>
              <a:rPr lang="tr-T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Yöntemleri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41121"/>
            <a:ext cx="9291215" cy="3025224"/>
          </a:xfrm>
        </p:spPr>
        <p:txBody>
          <a:bodyPr anchor="t">
            <a:normAutofit/>
          </a:bodyPr>
          <a:lstStyle/>
          <a:p>
            <a:pPr algn="just"/>
            <a:r>
              <a:rPr lang="tr-TR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 arama</a:t>
            </a:r>
          </a:p>
          <a:p>
            <a:pPr algn="just"/>
            <a:r>
              <a:rPr lang="tr-TR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Semantik(Anlamsal) arama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Milli Arama Motorları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770" y="2716958"/>
            <a:ext cx="4244023" cy="2749387"/>
          </a:xfrm>
        </p:spPr>
        <p:txBody>
          <a:bodyPr>
            <a:normAutofit lnSpcReduction="10000"/>
          </a:bodyPr>
          <a:lstStyle/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Ara.com.tr </a:t>
            </a: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– Kullanım dışı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Attabot.com </a:t>
            </a: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– Kullanım dışı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Ara.ma </a:t>
            </a: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– Kullanım 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dışı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Arama.com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Geliyoo.com</a:t>
            </a:r>
            <a:endParaRPr lang="tr-T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51579" y="2716958"/>
            <a:ext cx="4638978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Rediff (Hindistan)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Rambler (Rusya)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Walla! (İsrail)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Naver (Kore)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defTabSz="91440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Maktoob (Arap 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Ülkeler)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1901" y="1853754"/>
            <a:ext cx="2393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tr-T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Diğer Ülkeler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3787" y="1853753"/>
            <a:ext cx="1426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defTabSz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tr-T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Türkiye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Milli Arama Motorları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4"/>
          <a:srcRect t="7601"/>
          <a:stretch/>
        </p:blipFill>
        <p:spPr bwMode="auto">
          <a:xfrm>
            <a:off x="6469783" y="2267922"/>
            <a:ext cx="4273011" cy="2646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5"/>
          <a:srcRect t="7749"/>
          <a:stretch/>
        </p:blipFill>
        <p:spPr bwMode="auto">
          <a:xfrm>
            <a:off x="1451579" y="2267922"/>
            <a:ext cx="4279750" cy="2646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39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RAKE Algoritması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KE VS RAKE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Engellenecek 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Kelime (Stopword)</a:t>
            </a:r>
          </a:p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Aşama aşama çalışma süreci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Aday </a:t>
            </a:r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İfade</a:t>
            </a:r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Seçme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Aday </a:t>
            </a:r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İfadelerin </a:t>
            </a:r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Puanlandırılması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Anahtar Kelime </a:t>
            </a:r>
            <a:r>
              <a:rPr lang="tr-T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Seçme</a:t>
            </a:r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7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RAKE </a:t>
            </a:r>
            <a:r>
              <a:rPr lang="tr-T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Algoritması (ÖRNEKLER)</a:t>
            </a:r>
            <a:endParaRPr lang="tr-T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 kitabın rengi kırmızı olmaktadır.</a:t>
            </a:r>
            <a:r>
              <a:rPr lang="tr-T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tr-T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kitabın rengi kırmızı</a:t>
            </a:r>
          </a:p>
          <a:p>
            <a:r>
              <a:rPr lang="tr-T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</a:p>
          <a:p>
            <a:pPr marL="457200" lvl="1" indent="0">
              <a:buNone/>
            </a:pPr>
            <a:r>
              <a:rPr lang="tr-TR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New York, New Zealand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90350"/>
            <a:ext cx="520322" cy="666359"/>
          </a:xfrm>
          <a:prstGeom prst="rect">
            <a:avLst/>
          </a:prstGeom>
        </p:spPr>
      </p:pic>
      <p:pic>
        <p:nvPicPr>
          <p:cNvPr id="1026" name="Picture 2" descr="Image result for gazi üniversit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35" y="390351"/>
            <a:ext cx="666359" cy="6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360</TotalTime>
  <Words>251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Rockwell</vt:lpstr>
      <vt:lpstr>Gallery</vt:lpstr>
      <vt:lpstr>PowerPoint Presentation</vt:lpstr>
      <vt:lpstr>içindekiler</vt:lpstr>
      <vt:lpstr>Arama motoru</vt:lpstr>
      <vt:lpstr>Düzgün website tasarımı</vt:lpstr>
      <vt:lpstr>Arama Yöntemleri</vt:lpstr>
      <vt:lpstr>Milli Arama Motorları</vt:lpstr>
      <vt:lpstr>Milli Arama Motorları</vt:lpstr>
      <vt:lpstr>RAKE Algoritması</vt:lpstr>
      <vt:lpstr>RAKE Algoritması (ÖRNEKLER)</vt:lpstr>
      <vt:lpstr>AraTurka</vt:lpstr>
      <vt:lpstr>AraTurka</vt:lpstr>
      <vt:lpstr>AraTurka</vt:lpstr>
      <vt:lpstr>AraTurka</vt:lpstr>
      <vt:lpstr>AraTurka</vt:lpstr>
      <vt:lpstr>AraTurka</vt:lpstr>
      <vt:lpstr>AraTurka</vt:lpstr>
      <vt:lpstr>AraTurka</vt:lpstr>
      <vt:lpstr>AraTurka</vt:lpstr>
      <vt:lpstr>AraTurka</vt:lpstr>
      <vt:lpstr>SONUÇ ve öneriler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Ibrokhim Shokirov</dc:creator>
  <cp:lastModifiedBy>Ibrokhim Shokirov</cp:lastModifiedBy>
  <cp:revision>39</cp:revision>
  <dcterms:created xsi:type="dcterms:W3CDTF">2017-12-28T20:42:54Z</dcterms:created>
  <dcterms:modified xsi:type="dcterms:W3CDTF">2017-12-29T11:32:11Z</dcterms:modified>
</cp:coreProperties>
</file>