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6017-0FE9-0D8B-9C56-811EC6E20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097ED-3E64-CE20-0BC7-E1D1D2AC1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10E6-98AE-8916-0C31-25AADC8C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AE6D-2C9F-DB25-9521-76BA3755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F7D0-CAB1-DE96-F439-663FDDD8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81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BBF3-BD68-2F2E-8B04-DAF68E8F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8E61F-7553-E750-2FD5-4AAC791F1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A6151-124F-1057-06D9-CBAB807B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E04B-0634-2A9B-7587-1DDF66EB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51D0-975A-F30C-1D47-4636E7CB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4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39B08-CD48-E2F9-A6DD-0A779C5A7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C5DCD-F620-20FC-7CEF-F6A64F0C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2E8C-59CF-EFFD-6E54-71540AF6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EBD1-EA8A-1559-6D7D-1943B63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24EAA-9677-75EE-1A30-6037901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3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01B-F948-12CB-EEAB-77D07DF3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DF60-B8D8-326A-AD63-C0648CA4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A478-1948-DC55-F8A2-2794878E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E7A3-778B-8C66-FC94-CA33AFA3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EB091-CCD2-8E72-0E17-DB953B8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5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9E42-CC21-DA2C-1034-B364EF0F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8BD05-A888-D8A5-2FEF-2A43061CC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B48B-9ED7-510B-39D7-50E74A17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5368-3A17-9FD4-1423-4DE4F151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62530-7AA9-9DBB-EEAA-19858A73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2439-3FF6-772B-DD3D-09E04275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0D41-482C-F6A9-5EAA-9D64404A3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5D436-FDF4-E011-8DE8-08878A7CC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EC742-5D3A-EB4B-169B-8B493D50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92F22-069F-540C-96D4-BD5BFC8A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1A0F8-7CEA-74AD-D66B-4D28299B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2D79-0631-EEB8-4E97-159756F5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9A17F-9E13-5E05-8096-E9EDDC05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C1B9C-BC1F-712A-089B-9FB6C817D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AE4C6-5B81-B84C-08CE-4B223A638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1E471-5FA0-B4E5-6F42-96013AF42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81476-B588-6DC7-FEE9-BE2FD9FF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88482-E47C-B683-15DD-D0404A09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6E2DD-6AAF-BE2E-487F-1EE47AB2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B6A7-11F3-B613-6A4C-98F5FB33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D7882-5AB1-9D8A-05F7-6A531524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DE36B-6298-169E-A334-2FF046D7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873A7-B85A-5C41-5747-7BE6AB5E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2ADD5-2FB3-F137-0055-36659BB6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7CFB0-7345-2638-4A43-C4048F18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116A4-B401-37D2-3030-1685E990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8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A065-3135-C0B7-F776-490CF616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B716-5B5A-D38B-057A-8C49A945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3FF73-A9B3-1806-A4E6-46BED275E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E4A48-3E29-D013-6255-0714F752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8139D-3974-1E89-5100-CEB4549D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FE8DF-65FF-5276-A708-49B8253C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58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39B4-69D1-4C89-5354-5DAD61C9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AC1BD-EA67-DD8B-A0C2-8626986E6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756FC-ACF2-8B42-372D-4D53E6C1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CFB4-9025-B5D4-BDD4-C421C175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E760F-2401-96DC-5C2C-FB75B05E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8F3FA-A605-D55E-E782-97413D47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9D7CB-1EBC-D88B-E64F-6CE20558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A0D9F-D09D-F518-4F76-18AD7B59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276E-6EBB-DD2D-4CD2-224286E28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9DA4-A5CC-484F-A633-32DFF17FF149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7ED7-13DD-7639-F52E-A25B736A9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7B52F-0B72-4010-2011-22E04FC8B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609E-82BD-4D72-A11E-BCCCCF00F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49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7560-70EC-78CA-6396-21C409954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92" y="270588"/>
            <a:ext cx="9175102" cy="1121326"/>
          </a:xfrm>
        </p:spPr>
        <p:txBody>
          <a:bodyPr/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Smart-Building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5FF90-943F-3165-70D0-7679BD046DAE}"/>
              </a:ext>
            </a:extLst>
          </p:cNvPr>
          <p:cNvSpPr txBox="1"/>
          <p:nvPr/>
        </p:nvSpPr>
        <p:spPr>
          <a:xfrm>
            <a:off x="625151" y="159553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49FE-9689-79A6-5828-65958D2CE7FA}"/>
              </a:ext>
            </a:extLst>
          </p:cNvPr>
          <p:cNvSpPr txBox="1"/>
          <p:nvPr/>
        </p:nvSpPr>
        <p:spPr>
          <a:xfrm>
            <a:off x="664424" y="198382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63C5AC-36E3-8A39-1842-C760855E161E}"/>
              </a:ext>
            </a:extLst>
          </p:cNvPr>
          <p:cNvSpPr/>
          <p:nvPr/>
        </p:nvSpPr>
        <p:spPr>
          <a:xfrm>
            <a:off x="1837342" y="1698171"/>
            <a:ext cx="2641352" cy="18661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10D8AF-15C2-13AD-B219-2FCD443AF9D4}"/>
              </a:ext>
            </a:extLst>
          </p:cNvPr>
          <p:cNvSpPr/>
          <p:nvPr/>
        </p:nvSpPr>
        <p:spPr>
          <a:xfrm>
            <a:off x="1837342" y="2075181"/>
            <a:ext cx="2641352" cy="18661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8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C235-311C-2279-7480-C76B2745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25890" cy="6425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93E75-4BAE-33B4-C0C3-7740B823A5AF}"/>
              </a:ext>
            </a:extLst>
          </p:cNvPr>
          <p:cNvSpPr txBox="1"/>
          <p:nvPr/>
        </p:nvSpPr>
        <p:spPr>
          <a:xfrm>
            <a:off x="838200" y="121298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AA554-CE20-97DE-DD96-3B168D222FEC}"/>
              </a:ext>
            </a:extLst>
          </p:cNvPr>
          <p:cNvSpPr txBox="1"/>
          <p:nvPr/>
        </p:nvSpPr>
        <p:spPr>
          <a:xfrm>
            <a:off x="838200" y="1941474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acessos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A4A20-EC6C-F785-480F-5B29A814024A}"/>
              </a:ext>
            </a:extLst>
          </p:cNvPr>
          <p:cNvSpPr/>
          <p:nvPr/>
        </p:nvSpPr>
        <p:spPr>
          <a:xfrm>
            <a:off x="3082148" y="2052735"/>
            <a:ext cx="1573828" cy="25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acessos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7141D8-8AF5-D425-6587-E9B431DF0C99}"/>
              </a:ext>
            </a:extLst>
          </p:cNvPr>
          <p:cNvSpPr/>
          <p:nvPr/>
        </p:nvSpPr>
        <p:spPr>
          <a:xfrm>
            <a:off x="4802505" y="577933"/>
            <a:ext cx="961328" cy="2169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4999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C235-311C-2279-7480-C76B2745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25890" cy="6425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Welcome, Admin!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46ED7-2CAF-D12C-FDCA-388B5BF9E635}"/>
              </a:ext>
            </a:extLst>
          </p:cNvPr>
          <p:cNvSpPr txBox="1"/>
          <p:nvPr/>
        </p:nvSpPr>
        <p:spPr>
          <a:xfrm>
            <a:off x="838200" y="121298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70925-1D6E-5761-48D7-A1DD339DBF12}"/>
              </a:ext>
            </a:extLst>
          </p:cNvPr>
          <p:cNvSpPr txBox="1"/>
          <p:nvPr/>
        </p:nvSpPr>
        <p:spPr>
          <a:xfrm>
            <a:off x="838198" y="281742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8724D-D4B0-A39A-57E8-C908F3368FF9}"/>
              </a:ext>
            </a:extLst>
          </p:cNvPr>
          <p:cNvSpPr txBox="1"/>
          <p:nvPr/>
        </p:nvSpPr>
        <p:spPr>
          <a:xfrm>
            <a:off x="838198" y="334128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0BD0-00A6-024E-FEA8-584747AA9F2B}"/>
              </a:ext>
            </a:extLst>
          </p:cNvPr>
          <p:cNvSpPr txBox="1"/>
          <p:nvPr/>
        </p:nvSpPr>
        <p:spPr>
          <a:xfrm>
            <a:off x="838200" y="194147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804A5-8C1F-3755-00F6-12CBDD01A4F4}"/>
              </a:ext>
            </a:extLst>
          </p:cNvPr>
          <p:cNvSpPr txBox="1"/>
          <p:nvPr/>
        </p:nvSpPr>
        <p:spPr>
          <a:xfrm>
            <a:off x="838200" y="237082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FEE1EA-5A77-28F3-46D7-0DE24C97E893}"/>
              </a:ext>
            </a:extLst>
          </p:cNvPr>
          <p:cNvSpPr/>
          <p:nvPr/>
        </p:nvSpPr>
        <p:spPr>
          <a:xfrm>
            <a:off x="2683577" y="2017658"/>
            <a:ext cx="1845377" cy="2169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E7AB9B-1374-5220-81A0-F0FFD1831470}"/>
              </a:ext>
            </a:extLst>
          </p:cNvPr>
          <p:cNvSpPr/>
          <p:nvPr/>
        </p:nvSpPr>
        <p:spPr>
          <a:xfrm>
            <a:off x="2683576" y="2433836"/>
            <a:ext cx="1845377" cy="2169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C085A6-0126-6F81-D8AC-6F266E7A5FD0}"/>
              </a:ext>
            </a:extLst>
          </p:cNvPr>
          <p:cNvSpPr/>
          <p:nvPr/>
        </p:nvSpPr>
        <p:spPr>
          <a:xfrm>
            <a:off x="4823803" y="2017658"/>
            <a:ext cx="437310" cy="216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792547-978C-0955-A26E-D2F3ADF14CDC}"/>
              </a:ext>
            </a:extLst>
          </p:cNvPr>
          <p:cNvSpPr/>
          <p:nvPr/>
        </p:nvSpPr>
        <p:spPr>
          <a:xfrm>
            <a:off x="2946782" y="2893607"/>
            <a:ext cx="2051938" cy="2169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utilizadores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32E83-C668-B781-BF18-48395C35CCB0}"/>
              </a:ext>
            </a:extLst>
          </p:cNvPr>
          <p:cNvSpPr txBox="1"/>
          <p:nvPr/>
        </p:nvSpPr>
        <p:spPr>
          <a:xfrm>
            <a:off x="1036320" y="3901440"/>
            <a:ext cx="4727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CLI01 </a:t>
            </a:r>
            <a:r>
              <a:rPr lang="en-GB" dirty="0" err="1"/>
              <a:t>entrou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LAB1 17:35</a:t>
            </a:r>
          </a:p>
          <a:p>
            <a:r>
              <a:rPr lang="en-GB" dirty="0"/>
              <a:t>CLI01 </a:t>
            </a:r>
            <a:r>
              <a:rPr lang="en-GB" dirty="0" err="1"/>
              <a:t>alterou</a:t>
            </a:r>
            <a:r>
              <a:rPr lang="en-GB" dirty="0"/>
              <a:t> </a:t>
            </a:r>
            <a:r>
              <a:rPr lang="en-GB" dirty="0" err="1"/>
              <a:t>temperatura</a:t>
            </a:r>
            <a:r>
              <a:rPr lang="en-GB" dirty="0"/>
              <a:t> LAB1 +5 Cº 17:40</a:t>
            </a:r>
          </a:p>
          <a:p>
            <a:r>
              <a:rPr lang="en-GB" dirty="0"/>
              <a:t>CLI01 </a:t>
            </a:r>
            <a:r>
              <a:rPr lang="en-GB" dirty="0" err="1"/>
              <a:t>saíu</a:t>
            </a:r>
            <a:r>
              <a:rPr lang="en-GB" dirty="0"/>
              <a:t> de LAB1 17:35</a:t>
            </a:r>
          </a:p>
          <a:p>
            <a:r>
              <a:rPr lang="en-GB" dirty="0"/>
              <a:t>ADM </a:t>
            </a:r>
            <a:r>
              <a:rPr lang="en-GB" dirty="0" err="1"/>
              <a:t>removeu</a:t>
            </a:r>
            <a:r>
              <a:rPr lang="en-GB" dirty="0"/>
              <a:t> SENSOR_LUZ_2 de SALA03 18:00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C131A7-5696-E529-3A55-E57B99D9911C}"/>
              </a:ext>
            </a:extLst>
          </p:cNvPr>
          <p:cNvSpPr/>
          <p:nvPr/>
        </p:nvSpPr>
        <p:spPr>
          <a:xfrm>
            <a:off x="4802505" y="577933"/>
            <a:ext cx="961328" cy="2169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15515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C235-311C-2279-7480-C76B2745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25890" cy="6425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Welcome, Monitor!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F0102-3156-7037-2CB7-A882AD8CF876}"/>
              </a:ext>
            </a:extLst>
          </p:cNvPr>
          <p:cNvSpPr txBox="1"/>
          <p:nvPr/>
        </p:nvSpPr>
        <p:spPr>
          <a:xfrm>
            <a:off x="838200" y="121298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32BBFE-889B-0E60-4290-A74931E90FE9}"/>
              </a:ext>
            </a:extLst>
          </p:cNvPr>
          <p:cNvSpPr/>
          <p:nvPr/>
        </p:nvSpPr>
        <p:spPr>
          <a:xfrm>
            <a:off x="4802505" y="577933"/>
            <a:ext cx="961328" cy="2169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1369F-A612-0C91-69F5-9A807937A04F}"/>
              </a:ext>
            </a:extLst>
          </p:cNvPr>
          <p:cNvSpPr txBox="1"/>
          <p:nvPr/>
        </p:nvSpPr>
        <p:spPr>
          <a:xfrm>
            <a:off x="838200" y="182682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B34345-DBB2-331D-92AD-C3D3AEE4B057}"/>
              </a:ext>
            </a:extLst>
          </p:cNvPr>
          <p:cNvSpPr/>
          <p:nvPr/>
        </p:nvSpPr>
        <p:spPr>
          <a:xfrm>
            <a:off x="2959293" y="1903007"/>
            <a:ext cx="2051938" cy="2169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utilizadores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B83AC-CA3D-F672-EFE5-66B70FBC282D}"/>
              </a:ext>
            </a:extLst>
          </p:cNvPr>
          <p:cNvSpPr txBox="1"/>
          <p:nvPr/>
        </p:nvSpPr>
        <p:spPr>
          <a:xfrm>
            <a:off x="838200" y="219615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Anomalias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CDF3C-E53A-6727-24AC-70EC8A79130C}"/>
              </a:ext>
            </a:extLst>
          </p:cNvPr>
          <p:cNvSpPr txBox="1"/>
          <p:nvPr/>
        </p:nvSpPr>
        <p:spPr>
          <a:xfrm>
            <a:off x="1272540" y="2766060"/>
            <a:ext cx="2783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SENSOR_LUZ_04  offline </a:t>
            </a:r>
          </a:p>
          <a:p>
            <a:r>
              <a:rPr lang="en-GB" dirty="0"/>
              <a:t>SENSOR_PORTA_04  offline </a:t>
            </a:r>
          </a:p>
          <a:p>
            <a:r>
              <a:rPr lang="en-GB" dirty="0" err="1"/>
              <a:t>Temperatura</a:t>
            </a:r>
            <a:r>
              <a:rPr lang="en-GB" dirty="0"/>
              <a:t> LAB25 ALTA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2F9E6-8D2E-BE5F-E553-C1CCC22D1704}"/>
              </a:ext>
            </a:extLst>
          </p:cNvPr>
          <p:cNvSpPr txBox="1"/>
          <p:nvPr/>
        </p:nvSpPr>
        <p:spPr>
          <a:xfrm>
            <a:off x="838200" y="36651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E8B0E-3DB0-74E9-EA05-58024533EC0E}"/>
              </a:ext>
            </a:extLst>
          </p:cNvPr>
          <p:cNvSpPr txBox="1"/>
          <p:nvPr/>
        </p:nvSpPr>
        <p:spPr>
          <a:xfrm>
            <a:off x="1031433" y="4137866"/>
            <a:ext cx="4727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CLI01 </a:t>
            </a:r>
            <a:r>
              <a:rPr lang="en-GB" dirty="0" err="1"/>
              <a:t>entrou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LAB1 17:35</a:t>
            </a:r>
          </a:p>
          <a:p>
            <a:r>
              <a:rPr lang="en-GB" dirty="0"/>
              <a:t>CLI01 </a:t>
            </a:r>
            <a:r>
              <a:rPr lang="en-GB" dirty="0" err="1"/>
              <a:t>alterou</a:t>
            </a:r>
            <a:r>
              <a:rPr lang="en-GB" dirty="0"/>
              <a:t> </a:t>
            </a:r>
            <a:r>
              <a:rPr lang="en-GB" dirty="0" err="1"/>
              <a:t>temperatura</a:t>
            </a:r>
            <a:r>
              <a:rPr lang="en-GB" dirty="0"/>
              <a:t> LAB1 +5 Cº 17:40</a:t>
            </a:r>
          </a:p>
          <a:p>
            <a:r>
              <a:rPr lang="en-GB" dirty="0"/>
              <a:t>CLI01 </a:t>
            </a:r>
            <a:r>
              <a:rPr lang="en-GB" dirty="0" err="1"/>
              <a:t>saíu</a:t>
            </a:r>
            <a:r>
              <a:rPr lang="en-GB" dirty="0"/>
              <a:t> de LAB1 17:35</a:t>
            </a:r>
          </a:p>
          <a:p>
            <a:r>
              <a:rPr lang="en-GB" dirty="0"/>
              <a:t>ADM </a:t>
            </a:r>
            <a:r>
              <a:rPr lang="en-GB" dirty="0" err="1"/>
              <a:t>removeu</a:t>
            </a:r>
            <a:r>
              <a:rPr lang="en-GB" dirty="0"/>
              <a:t> SENSOR_LUZ_2 de SALA03 18:00 </a:t>
            </a:r>
          </a:p>
        </p:txBody>
      </p:sp>
    </p:spTree>
    <p:extLst>
      <p:ext uri="{BB962C8B-B14F-4D97-AF65-F5344CB8AC3E}">
        <p14:creationId xmlns:p14="http://schemas.microsoft.com/office/powerpoint/2010/main" val="6267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Smart-Building</vt:lpstr>
      <vt:lpstr>Welcome, Cliente!</vt:lpstr>
      <vt:lpstr>Welcome, Admin!</vt:lpstr>
      <vt:lpstr>Welcome, Monitor!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Smart-Building</dc:title>
  <dc:creator>Maria Canastro</dc:creator>
  <cp:lastModifiedBy>Maria Canastro</cp:lastModifiedBy>
  <cp:revision>2</cp:revision>
  <dcterms:created xsi:type="dcterms:W3CDTF">2023-05-11T14:47:20Z</dcterms:created>
  <dcterms:modified xsi:type="dcterms:W3CDTF">2023-05-11T15:21:17Z</dcterms:modified>
</cp:coreProperties>
</file>