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6680D-7365-CBA2-20C3-EB00A428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25C960-F9FE-9E37-6758-CA911D904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1D9884-2CAD-680A-E537-3C570234B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AEBA8-E1B0-9797-7B3F-79FC5F29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0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C9C98-B371-1830-5E10-29D5DFDA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62E793-DB3B-AB2F-EA9C-1B7D83CB6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75FC7CD-7294-A613-785B-4A3D54CCF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1C9F32-CC8D-EAEA-DB50-97EAFE708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2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7BCE-BA6F-B887-193E-9ACD4393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160C520-1750-C518-0D9C-0704C4226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08EC66-C714-00F2-6DF0-1664F086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923CB8-5976-C2C4-EFF4-67CADBAA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4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305D-6D55-C901-A20A-F9FC1415C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4ECE86-E460-8EEF-F941-0C4AE1E12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CD2E36-BB45-43B6-0E2C-BDCC9B50B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1D2CE-A70A-577C-0A7E-882550700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8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vorobjov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заказа еды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ru-RU" b="1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Презентация проекта</a:t>
            </a:r>
          </a:p>
          <a:p>
            <a:pPr rtl="0"/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B1C89-2A02-2454-6723-93A1E5953CB0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Техническое задание для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A706FAB-DA99-254A-3D23-454F2DD4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674625"/>
            <a:ext cx="5111735" cy="4467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b="1" dirty="0"/>
              <a:t>Общее описание проекта:</a:t>
            </a:r>
          </a:p>
          <a:p>
            <a:r>
              <a:rPr lang="ru-RU" dirty="0"/>
              <a:t>Разработка чат-бота для </a:t>
            </a:r>
            <a:r>
              <a:rPr lang="ru-RU" dirty="0" err="1"/>
              <a:t>Telegram</a:t>
            </a:r>
            <a:r>
              <a:rPr lang="ru-RU" dirty="0"/>
              <a:t>, позволяющего пользователям просматривать меню и оформлять заказы в ресторанах.</a:t>
            </a:r>
          </a:p>
          <a:p>
            <a:r>
              <a:rPr lang="ru-RU" dirty="0"/>
              <a:t>Ключевые технологии:</a:t>
            </a:r>
          </a:p>
          <a:p>
            <a:r>
              <a:rPr lang="ru-RU" dirty="0"/>
              <a:t>Платформа: </a:t>
            </a:r>
            <a:r>
              <a:rPr lang="ru-RU" dirty="0" err="1"/>
              <a:t>Telegram</a:t>
            </a:r>
            <a:endParaRPr lang="ru-RU" dirty="0"/>
          </a:p>
          <a:p>
            <a:r>
              <a:rPr lang="ru-RU" dirty="0"/>
              <a:t>Основной стек: Python, </a:t>
            </a:r>
            <a:r>
              <a:rPr lang="ru-RU" dirty="0" err="1"/>
              <a:t>telebot</a:t>
            </a:r>
            <a:r>
              <a:rPr lang="ru-RU" dirty="0"/>
              <a:t>, </a:t>
            </a:r>
            <a:r>
              <a:rPr lang="ru-RU" dirty="0" err="1"/>
              <a:t>SQLite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F54F7C27-726E-C5A5-B0EB-5BF484655A8D}"/>
              </a:ext>
            </a:extLst>
          </p:cNvPr>
          <p:cNvSpPr txBox="1">
            <a:spLocks/>
          </p:cNvSpPr>
          <p:nvPr/>
        </p:nvSpPr>
        <p:spPr>
          <a:xfrm>
            <a:off x="6007369" y="674624"/>
            <a:ext cx="5111735" cy="446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Основные функциональные требования:</a:t>
            </a:r>
          </a:p>
          <a:p>
            <a:r>
              <a:rPr lang="ru-RU" dirty="0"/>
              <a:t>Меню:</a:t>
            </a:r>
          </a:p>
          <a:p>
            <a:pPr marL="324000" lvl="1" indent="0">
              <a:buNone/>
            </a:pPr>
            <a:r>
              <a:rPr lang="ru-RU" dirty="0"/>
              <a:t>Просмотр актуального меню ресторана с категориями блюд.</a:t>
            </a:r>
          </a:p>
          <a:p>
            <a:r>
              <a:rPr lang="ru-RU" dirty="0"/>
              <a:t>Оформление заказа:</a:t>
            </a:r>
          </a:p>
          <a:p>
            <a:pPr marL="324000" lvl="1" indent="0">
              <a:buNone/>
            </a:pPr>
            <a:r>
              <a:rPr lang="ru-RU" dirty="0"/>
              <a:t>Добавление блюд в корзину с указанием количества.</a:t>
            </a:r>
          </a:p>
          <a:p>
            <a:pPr marL="324000" lvl="1" indent="0">
              <a:buNone/>
            </a:pPr>
            <a:r>
              <a:rPr lang="ru-RU" dirty="0" err="1"/>
              <a:t>Рассчет</a:t>
            </a:r>
            <a:r>
              <a:rPr lang="ru-RU" dirty="0"/>
              <a:t> итоговой стоимости.</a:t>
            </a:r>
          </a:p>
          <a:p>
            <a:r>
              <a:rPr lang="ru-RU" dirty="0"/>
              <a:t>Управление заказами:</a:t>
            </a:r>
          </a:p>
          <a:p>
            <a:pPr marL="324000" lvl="1" indent="0">
              <a:buNone/>
            </a:pPr>
            <a:r>
              <a:rPr lang="ru-RU" dirty="0"/>
              <a:t>Просмотр статуса заказа.</a:t>
            </a:r>
          </a:p>
          <a:p>
            <a:r>
              <a:rPr lang="ru-RU" dirty="0"/>
              <a:t>Оплата:</a:t>
            </a:r>
          </a:p>
          <a:p>
            <a:pPr marL="324000" lvl="1" indent="0">
              <a:buNone/>
            </a:pPr>
            <a:r>
              <a:rPr lang="ru-RU" dirty="0"/>
              <a:t>Выбор способа оплаты (онлайн или наличными) - заглушка.</a:t>
            </a:r>
          </a:p>
          <a:p>
            <a:r>
              <a:rPr lang="ru-RU" dirty="0"/>
              <a:t>Обратная связь:</a:t>
            </a:r>
          </a:p>
          <a:p>
            <a:pPr marL="324000" lvl="1" indent="0">
              <a:buNone/>
            </a:pPr>
            <a:r>
              <a:rPr lang="ru-RU" dirty="0"/>
              <a:t>Оставление отзывов.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51A8C-058E-9B34-59EB-FCBEE9075ACF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C3078-EEB2-FBF4-A6BC-56E528F3A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Основные возможности</a:t>
            </a:r>
            <a:endParaRPr lang="en-US" sz="2400" dirty="0"/>
          </a:p>
          <a:p>
            <a:r>
              <a:rPr lang="ru-RU" dirty="0"/>
              <a:t>✅ Интерактивное меню</a:t>
            </a:r>
          </a:p>
          <a:p>
            <a:r>
              <a:rPr lang="ru-RU" dirty="0"/>
              <a:t>✅ Система заказов</a:t>
            </a:r>
          </a:p>
          <a:p>
            <a:r>
              <a:rPr lang="ru-RU" dirty="0"/>
              <a:t>✅ Анимированные платежи</a:t>
            </a:r>
          </a:p>
          <a:p>
            <a:r>
              <a:rPr lang="ru-RU" dirty="0"/>
              <a:t>✅ История заказов</a:t>
            </a:r>
          </a:p>
          <a:p>
            <a:r>
              <a:rPr lang="ru-RU" dirty="0"/>
              <a:t>✅ </a:t>
            </a:r>
            <a:r>
              <a:rPr lang="ru-RU" dirty="0">
                <a:highlight>
                  <a:srgbClr val="FFFF00"/>
                </a:highlight>
              </a:rPr>
              <a:t>Система отзывов</a:t>
            </a:r>
          </a:p>
          <a:p>
            <a:r>
              <a:rPr lang="ru-RU" dirty="0"/>
              <a:t>✅ </a:t>
            </a:r>
            <a:r>
              <a:rPr lang="ru-RU" dirty="0" err="1"/>
              <a:t>Мультибазовая</a:t>
            </a:r>
            <a:r>
              <a:rPr lang="ru-RU" dirty="0"/>
              <a:t>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7199CF-DE39-F47E-8086-467297289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Telegram </a:t>
            </a:r>
            <a:r>
              <a:rPr lang="ru-RU" sz="2400" dirty="0"/>
              <a:t>Бот для Ресторана</a:t>
            </a:r>
            <a:endParaRPr lang="en-US" sz="2400" dirty="0"/>
          </a:p>
          <a:p>
            <a:r>
              <a:rPr lang="ru-RU" dirty="0"/>
              <a:t>Автоматизация процесса заказа</a:t>
            </a:r>
          </a:p>
          <a:p>
            <a:r>
              <a:rPr lang="ru-RU" dirty="0"/>
              <a:t>Улучшение клиентского опыта</a:t>
            </a:r>
          </a:p>
          <a:p>
            <a:r>
              <a:rPr lang="ru-RU" dirty="0"/>
              <a:t>Снижение нагрузки на персонал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E3358-B2BD-FDDF-B895-D605D191C7AF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510D8-FCD8-F77D-3CAC-5686AFDF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DBAA3-2814-481B-60D1-4BABB1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82468F-B0D7-A277-4A49-A070D6D96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База данных</a:t>
            </a:r>
            <a:endParaRPr lang="en-US" sz="2400" dirty="0"/>
          </a:p>
          <a:p>
            <a:pPr marL="324000" lvl="1" indent="0">
              <a:buNone/>
            </a:pPr>
            <a:r>
              <a:rPr lang="ru-RU" sz="2200" dirty="0"/>
              <a:t>Структура таблиц:</a:t>
            </a:r>
            <a:endParaRPr lang="en-US" sz="2200" dirty="0"/>
          </a:p>
          <a:p>
            <a:r>
              <a:rPr lang="ru-RU" dirty="0"/>
              <a:t>📊 Категории меню</a:t>
            </a:r>
          </a:p>
          <a:p>
            <a:r>
              <a:rPr lang="ru-RU" dirty="0"/>
              <a:t>📊 Блюда</a:t>
            </a:r>
          </a:p>
          <a:p>
            <a:r>
              <a:rPr lang="ru-RU" dirty="0"/>
              <a:t>📊 Пользователи</a:t>
            </a:r>
          </a:p>
          <a:p>
            <a:r>
              <a:rPr lang="ru-RU" dirty="0"/>
              <a:t>📊 Заказы</a:t>
            </a:r>
          </a:p>
          <a:p>
            <a:r>
              <a:rPr lang="ru-RU" dirty="0"/>
              <a:t>📊 Позиции заказов</a:t>
            </a:r>
          </a:p>
          <a:p>
            <a:r>
              <a:rPr lang="ru-RU" dirty="0"/>
              <a:t>📊 Отзывы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32BC27-BEFD-7112-F657-D8CABB6D6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ru-RU" sz="2200" dirty="0"/>
              <a:t>Модульная структура:</a:t>
            </a:r>
            <a:endParaRPr lang="en-US" sz="2200" dirty="0"/>
          </a:p>
          <a:p>
            <a:r>
              <a:rPr lang="ru-RU" dirty="0"/>
              <a:t>🔷 Основной модуль (</a:t>
            </a:r>
            <a:r>
              <a:rPr lang="en-US" dirty="0"/>
              <a:t>tbot.py)</a:t>
            </a:r>
          </a:p>
          <a:p>
            <a:r>
              <a:rPr lang="ru-RU" dirty="0"/>
              <a:t>🔷 Менеджер заказов</a:t>
            </a:r>
          </a:p>
          <a:p>
            <a:r>
              <a:rPr lang="ru-RU" dirty="0"/>
              <a:t>🔷 Менеджер платежей</a:t>
            </a:r>
          </a:p>
          <a:p>
            <a:r>
              <a:rPr lang="ru-RU" dirty="0"/>
              <a:t>🔷 Модуль баз данных</a:t>
            </a:r>
          </a:p>
          <a:p>
            <a:r>
              <a:rPr lang="ru-RU" dirty="0"/>
              <a:t>🔷 Модуль дизайна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36DD2-1450-12FC-FB61-02AD8923235F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24561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A3E1-EC1C-3035-9CB7-8798D89C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5F94-3746-EB8F-8173-DEB0229F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C9BB1-C215-5056-A38B-3F16C874F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Пользовательский интерфейс</a:t>
            </a:r>
            <a:endParaRPr lang="en-US" sz="2200" dirty="0"/>
          </a:p>
          <a:p>
            <a:r>
              <a:rPr lang="ru-RU" dirty="0"/>
              <a:t>🎯 Адаптивные клавиатуры</a:t>
            </a:r>
          </a:p>
          <a:p>
            <a:r>
              <a:rPr lang="ru-RU" dirty="0"/>
              <a:t>🎯 Интуитивная навигация</a:t>
            </a:r>
          </a:p>
          <a:p>
            <a:r>
              <a:rPr lang="ru-RU" dirty="0"/>
              <a:t>🎯 Анимированные уведомления</a:t>
            </a:r>
          </a:p>
          <a:p>
            <a:r>
              <a:rPr lang="ru-RU" dirty="0"/>
              <a:t>🎯 Визуальные подтверждения</a:t>
            </a:r>
          </a:p>
          <a:p>
            <a:r>
              <a:rPr lang="ru-RU" dirty="0"/>
              <a:t>🎯 Поддержка изображений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A0297B-887F-213A-A0B3-FA03C42BE9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Процесс заказа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Выбор категории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Выбор блюда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Указание количества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Формирование заказа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Анимированная оплата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Подтверждение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F1441-5E4A-D740-3C1B-EE528B439862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281774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27F11-A172-9955-EB63-78CDBBB1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26573-50F4-C584-F63E-17013FF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55BED0-2CD3-2243-7049-CCA75D5EB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Технические особенности</a:t>
            </a:r>
            <a:endParaRPr lang="en-US" sz="2400" dirty="0"/>
          </a:p>
          <a:p>
            <a:r>
              <a:rPr lang="en-US" dirty="0"/>
              <a:t>⚙️ Python 3</a:t>
            </a:r>
          </a:p>
          <a:p>
            <a:r>
              <a:rPr lang="en-US" dirty="0"/>
              <a:t>⚙️ </a:t>
            </a:r>
            <a:r>
              <a:rPr lang="en-US" dirty="0" err="1"/>
              <a:t>pyTelegramBotAPI</a:t>
            </a:r>
            <a:endParaRPr lang="en-US" dirty="0"/>
          </a:p>
          <a:p>
            <a:r>
              <a:rPr lang="en-US" dirty="0"/>
              <a:t>⚙️ </a:t>
            </a:r>
            <a:r>
              <a:rPr lang="ru-RU" dirty="0"/>
              <a:t>Поддержка </a:t>
            </a:r>
            <a:r>
              <a:rPr lang="en-US" dirty="0"/>
              <a:t>SQLite/PostgreSQL/MySQL</a:t>
            </a:r>
          </a:p>
          <a:p>
            <a:r>
              <a:rPr lang="en-US" dirty="0"/>
              <a:t>⚙️ </a:t>
            </a:r>
            <a:r>
              <a:rPr lang="ru-RU" dirty="0"/>
              <a:t>Многопоточность</a:t>
            </a:r>
          </a:p>
          <a:p>
            <a:r>
              <a:rPr lang="ru-RU" dirty="0"/>
              <a:t>⚙️ Модульная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93D493-F9E1-2136-0D47-5F670AE72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Безопасность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UUID для заказов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Валидация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Защита от дублей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Проверка пользователей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36700-95CA-2DA3-8C3F-E8F70582ED27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874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5832A-8C6F-7B15-8507-BDEDD6F0F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04556-3588-2003-7347-B49A092F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Перспективы развития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0793C-471D-9239-4E55-1E1A368319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Перспективы развития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🚀 Интеграция с CRM</a:t>
            </a:r>
          </a:p>
          <a:p>
            <a:pPr marL="0" indent="0">
              <a:buNone/>
            </a:pPr>
            <a:r>
              <a:rPr lang="ru-RU" dirty="0"/>
              <a:t>🚀 Программа лояльности</a:t>
            </a:r>
          </a:p>
          <a:p>
            <a:pPr marL="0" indent="0">
              <a:buNone/>
            </a:pPr>
            <a:r>
              <a:rPr lang="ru-RU" dirty="0"/>
              <a:t>🚀 Расширенная аналитика</a:t>
            </a:r>
          </a:p>
          <a:p>
            <a:pPr marL="0" indent="0">
              <a:buNone/>
            </a:pPr>
            <a:r>
              <a:rPr lang="ru-RU" dirty="0"/>
              <a:t>🚀 </a:t>
            </a:r>
            <a:r>
              <a:rPr lang="ru-RU" dirty="0" err="1"/>
              <a:t>Мультиязычность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🚀 API для партнеров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7D0E1-2EF4-AD4D-BA4F-126C738A7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Преимущества</a:t>
            </a:r>
            <a:endParaRPr lang="en-US" sz="2400" dirty="0"/>
          </a:p>
          <a:p>
            <a:r>
              <a:rPr lang="ru-RU" dirty="0"/>
              <a:t>📈 Автоматизация процессов</a:t>
            </a:r>
          </a:p>
          <a:p>
            <a:r>
              <a:rPr lang="ru-RU" dirty="0"/>
              <a:t>📈 Снижение ошибок</a:t>
            </a:r>
          </a:p>
          <a:p>
            <a:r>
              <a:rPr lang="ru-RU" dirty="0"/>
              <a:t>📈 Улучшение сервиса</a:t>
            </a:r>
          </a:p>
          <a:p>
            <a:r>
              <a:rPr lang="ru-RU" dirty="0"/>
              <a:t>📈 Аналитика заказов</a:t>
            </a:r>
          </a:p>
          <a:p>
            <a:r>
              <a:rPr lang="ru-RU" dirty="0"/>
              <a:t>📈 Масштабируемость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D3D7A-A6EF-9508-6ABD-ABE6E54513F6}"/>
              </a:ext>
            </a:extLst>
          </p:cNvPr>
          <p:cNvSpPr txBox="1"/>
          <p:nvPr/>
        </p:nvSpPr>
        <p:spPr>
          <a:xfrm>
            <a:off x="8819535" y="6072832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407365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bg2"/>
                </a:solidFill>
                <a:hlinkClick r:id="rId3"/>
              </a:rPr>
              <a:t>Ivan.vorobjov</a:t>
            </a:r>
            <a:r>
              <a:rPr lang="ru-RU" dirty="0">
                <a:solidFill>
                  <a:schemeClr val="bg2"/>
                </a:solidFill>
                <a:hlinkClick r:id="rId3"/>
              </a:rPr>
              <a:t>@</a:t>
            </a:r>
            <a:r>
              <a:rPr lang="en-US" dirty="0" err="1">
                <a:solidFill>
                  <a:schemeClr val="bg2"/>
                </a:solidFill>
                <a:hlinkClick r:id="rId3"/>
              </a:rPr>
              <a:t>gmail</a:t>
            </a:r>
            <a:r>
              <a:rPr lang="ru-RU" dirty="0">
                <a:solidFill>
                  <a:schemeClr val="bg2"/>
                </a:solidFill>
                <a:hlinkClick r:id="rId3"/>
              </a:rPr>
              <a:t>.</a:t>
            </a:r>
            <a:r>
              <a:rPr lang="ru-RU" dirty="0" err="1">
                <a:solidFill>
                  <a:schemeClr val="bg2"/>
                </a:solidFill>
                <a:hlinkClick r:id="rId3"/>
              </a:rPr>
              <a:t>com</a:t>
            </a:r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CFF25-68C1-BE33-83F6-1C5A4BA83FC7}"/>
              </a:ext>
            </a:extLst>
          </p:cNvPr>
          <p:cNvSpPr txBox="1"/>
          <p:nvPr/>
        </p:nvSpPr>
        <p:spPr>
          <a:xfrm>
            <a:off x="8469999" y="5867621"/>
            <a:ext cx="3372465" cy="46166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@BISTRO_MY_bot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{711BE005-50B0-4DE9-B4E1-240AC6792550}tf56390039_win32</Template>
  <TotalTime>66</TotalTime>
  <Words>350</Words>
  <Application>Microsoft Office PowerPoint</Application>
  <PresentationFormat>Widescreen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Helvetica</vt:lpstr>
      <vt:lpstr>Wingdings 2</vt:lpstr>
      <vt:lpstr>Пользовательские</vt:lpstr>
      <vt:lpstr>Система заказа еды</vt:lpstr>
      <vt:lpstr>Техническое задание для проекта</vt:lpstr>
      <vt:lpstr>Введение</vt:lpstr>
      <vt:lpstr>Архитектура проекта</vt:lpstr>
      <vt:lpstr>Архитектура проекта</vt:lpstr>
      <vt:lpstr>Архитектура проекта</vt:lpstr>
      <vt:lpstr>Преимущества и Перспективы развития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Vorobev</dc:creator>
  <cp:lastModifiedBy>Ivan Vorobev</cp:lastModifiedBy>
  <cp:revision>2</cp:revision>
  <dcterms:created xsi:type="dcterms:W3CDTF">2025-02-19T21:46:32Z</dcterms:created>
  <dcterms:modified xsi:type="dcterms:W3CDTF">2025-02-20T08:55:11Z</dcterms:modified>
</cp:coreProperties>
</file>