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1" r:id="rId3"/>
    <p:sldId id="258" r:id="rId4"/>
    <p:sldId id="262" r:id="rId5"/>
    <p:sldId id="263" r:id="rId6"/>
    <p:sldId id="264" r:id="rId7"/>
    <p:sldId id="265" r:id="rId8"/>
    <p:sldId id="260" r:id="rId9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2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9C4667-D0EB-4182-A979-F1BD41F3D31E}" type="datetime1">
              <a:rPr lang="ru-RU" smtClean="0"/>
              <a:t>19.02.2025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2E72FE-6225-48DC-96F7-A6D4A27B79B8}" type="datetime1">
              <a:rPr lang="ru-RU" noProof="0" smtClean="0"/>
              <a:t>19.02.2025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459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6680D-7365-CBA2-20C3-EB00A428B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F25C960-F9FE-9E37-6758-CA911D904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291D9884-2CAD-680A-E537-3C570234B7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EAEBA8-E1B0-9797-7B3F-79FC5F291B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207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C9C98-B371-1830-5E10-29D5DFDAA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F62E793-DB3B-AB2F-EA9C-1B7D83CB68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75FC7CD-7294-A613-785B-4A3D54CCFF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1C9F32-CC8D-EAEA-DB50-97EAFE708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525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F7BCE-BA6F-B887-193E-9ACD43937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160C520-1750-C518-0D9C-0704C42267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B08EC66-C714-00F2-6DF0-1664F0866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923CB8-5976-C2C4-EFF4-67CADBAA7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343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0305D-6D55-C901-A20A-F9FC1415C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54ECE86-E460-8EEF-F941-0C4AE1E120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FCD2E36-BB45-43B6-0E2C-BDCC9B50BA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51D2CE-A70A-577C-0A7E-8825507005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883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A5E3DB2-6224-4F87-96B2-901B51FC324F}" type="datetime1">
              <a:rPr lang="ru-RU" noProof="0" smtClean="0"/>
              <a:t>19.02.2025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724630-BB87-4AF9-A3EB-1FC0B7D5A0A2}" type="datetime1">
              <a:rPr lang="ru-RU" noProof="0" smtClean="0"/>
              <a:t>19.02.2025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ED2A334-CAC3-41D9-9F20-8680444032ED}" type="datetime1">
              <a:rPr lang="ru-RU" noProof="0" smtClean="0"/>
              <a:t>19.02.2025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41335E-9FC5-4332-89A1-F61C26AF68B8}" type="datetime1">
              <a:rPr lang="ru-RU" noProof="0" smtClean="0"/>
              <a:t>19.02.2025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9742827-D144-4B2C-B4EF-283D1A1D2ABE}" type="datetime1">
              <a:rPr lang="ru-RU" noProof="0" smtClean="0"/>
              <a:t>19.02.2025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134D18-76F3-4340-B8E3-CE0608B72693}" type="datetime1">
              <a:rPr lang="ru-RU" noProof="0" smtClean="0"/>
              <a:t>19.02.2025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B1DAD5-1ADC-4BAD-A5A2-B644A9983A58}" type="datetime1">
              <a:rPr lang="ru-RU" noProof="0" smtClean="0"/>
              <a:t>19.02.2025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4B273F-9A6A-422D-A6AB-3990B7538E9C}" type="datetime1">
              <a:rPr lang="ru-RU" noProof="0" smtClean="0"/>
              <a:t>19.02.2025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026E7C-B2F6-41BB-9643-AACFC392E830}" type="datetime1">
              <a:rPr lang="ru-RU" noProof="0" smtClean="0"/>
              <a:t>19.02.2025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2B0968A-0AED-4FB8-B40B-FB67848094BA}" type="datetime1">
              <a:rPr lang="ru-RU" noProof="0" smtClean="0"/>
              <a:t>19.02.2025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1F5BCB-5907-4BE5-BDA8-E10478C468F1}" type="datetime1">
              <a:rPr lang="ru-RU" noProof="0" smtClean="0"/>
              <a:t>19.02.2025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2E8C287-D018-43BB-961A-194062A1E79C}" type="datetime1">
              <a:rPr lang="ru-RU" smtClean="0"/>
              <a:pPr/>
              <a:t>19.02.2025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Ivan.vorobjov@gmail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7" name="Рисунок 6" descr="Цифровые подключения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ru-RU" sz="6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Система заказа еды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r>
              <a:rPr lang="ru-RU" b="1" i="0" dirty="0">
                <a:solidFill>
                  <a:srgbClr val="BCBEC4"/>
                </a:solidFill>
                <a:effectLst/>
                <a:latin typeface="Helvetica" panose="020B0604020202020204" pitchFamily="34" charset="0"/>
              </a:rPr>
              <a:t>Презентация проекта</a:t>
            </a:r>
          </a:p>
          <a:p>
            <a:pPr rtl="0"/>
            <a:endParaRPr lang="ru-RU" dirty="0">
              <a:solidFill>
                <a:srgbClr val="7CEB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Прямоугольник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ru-RU" noProof="1">
                <a:solidFill>
                  <a:srgbClr val="FFFE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Техническое задание для проекта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A706FAB-DA99-254A-3D23-454F2DD4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7" y="674625"/>
            <a:ext cx="5111735" cy="4467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200" b="1" dirty="0"/>
              <a:t>Общее описание проекта:</a:t>
            </a:r>
          </a:p>
          <a:p>
            <a:r>
              <a:rPr lang="ru-RU" dirty="0"/>
              <a:t>Разработка чат-бота для </a:t>
            </a:r>
            <a:r>
              <a:rPr lang="ru-RU" dirty="0" err="1"/>
              <a:t>Telegram</a:t>
            </a:r>
            <a:r>
              <a:rPr lang="ru-RU" dirty="0"/>
              <a:t>, позволяющего пользователям просматривать меню и оформлять заказы в ресторанах.</a:t>
            </a:r>
          </a:p>
          <a:p>
            <a:r>
              <a:rPr lang="ru-RU" dirty="0"/>
              <a:t>Ключевые технологии:</a:t>
            </a:r>
          </a:p>
          <a:p>
            <a:r>
              <a:rPr lang="ru-RU" dirty="0"/>
              <a:t>Платформа: </a:t>
            </a:r>
            <a:r>
              <a:rPr lang="ru-RU" dirty="0" err="1"/>
              <a:t>Telegram</a:t>
            </a:r>
            <a:endParaRPr lang="ru-RU" dirty="0"/>
          </a:p>
          <a:p>
            <a:r>
              <a:rPr lang="ru-RU" dirty="0"/>
              <a:t>Основной стек: Python, </a:t>
            </a:r>
            <a:r>
              <a:rPr lang="ru-RU" dirty="0" err="1"/>
              <a:t>telebot</a:t>
            </a:r>
            <a:r>
              <a:rPr lang="ru-RU" dirty="0"/>
              <a:t>, </a:t>
            </a:r>
            <a:r>
              <a:rPr lang="ru-RU" dirty="0" err="1"/>
              <a:t>SQLite</a:t>
            </a:r>
            <a:endParaRPr lang="ru-RU" dirty="0"/>
          </a:p>
          <a:p>
            <a:endParaRPr lang="ru-RU" dirty="0"/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F54F7C27-726E-C5A5-B0EB-5BF484655A8D}"/>
              </a:ext>
            </a:extLst>
          </p:cNvPr>
          <p:cNvSpPr txBox="1">
            <a:spLocks/>
          </p:cNvSpPr>
          <p:nvPr/>
        </p:nvSpPr>
        <p:spPr>
          <a:xfrm>
            <a:off x="6007369" y="674624"/>
            <a:ext cx="5111735" cy="4467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Основные функциональные требования:</a:t>
            </a:r>
          </a:p>
          <a:p>
            <a:r>
              <a:rPr lang="ru-RU" dirty="0"/>
              <a:t>Меню:</a:t>
            </a:r>
          </a:p>
          <a:p>
            <a:pPr marL="324000" lvl="1" indent="0">
              <a:buNone/>
            </a:pPr>
            <a:r>
              <a:rPr lang="ru-RU" dirty="0"/>
              <a:t>Просмотр актуального меню ресторана с категориями блюд.</a:t>
            </a:r>
          </a:p>
          <a:p>
            <a:r>
              <a:rPr lang="ru-RU" dirty="0"/>
              <a:t>Оформление заказа:</a:t>
            </a:r>
          </a:p>
          <a:p>
            <a:pPr marL="324000" lvl="1" indent="0">
              <a:buNone/>
            </a:pPr>
            <a:r>
              <a:rPr lang="ru-RU" dirty="0"/>
              <a:t>Добавление блюд в корзину с указанием количества.</a:t>
            </a:r>
          </a:p>
          <a:p>
            <a:pPr marL="324000" lvl="1" indent="0">
              <a:buNone/>
            </a:pPr>
            <a:r>
              <a:rPr lang="ru-RU" dirty="0" err="1"/>
              <a:t>Рассчет</a:t>
            </a:r>
            <a:r>
              <a:rPr lang="ru-RU" dirty="0"/>
              <a:t> итоговой стоимости.</a:t>
            </a:r>
          </a:p>
          <a:p>
            <a:r>
              <a:rPr lang="ru-RU" dirty="0"/>
              <a:t>Управление заказами:</a:t>
            </a:r>
          </a:p>
          <a:p>
            <a:pPr marL="324000" lvl="1" indent="0">
              <a:buNone/>
            </a:pPr>
            <a:r>
              <a:rPr lang="ru-RU" dirty="0"/>
              <a:t>Просмотр статуса заказа.</a:t>
            </a:r>
          </a:p>
          <a:p>
            <a:r>
              <a:rPr lang="ru-RU" dirty="0"/>
              <a:t>Оплата:</a:t>
            </a:r>
          </a:p>
          <a:p>
            <a:pPr marL="324000" lvl="1" indent="0">
              <a:buNone/>
            </a:pPr>
            <a:r>
              <a:rPr lang="ru-RU" dirty="0"/>
              <a:t>Выбор способа оплаты (онлайн или наличными) - заглушка.</a:t>
            </a:r>
          </a:p>
          <a:p>
            <a:r>
              <a:rPr lang="ru-RU" dirty="0"/>
              <a:t>Обратная связь:</a:t>
            </a:r>
          </a:p>
          <a:p>
            <a:pPr marL="324000" lvl="1" indent="0">
              <a:buNone/>
            </a:pPr>
            <a:r>
              <a:rPr lang="ru-RU" dirty="0"/>
              <a:t>Оставление отзывов.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Введение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8C3078-EEB2-FBF4-A6BC-56E528F3A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Основные возможности</a:t>
            </a:r>
            <a:endParaRPr lang="en-US" sz="2400" dirty="0"/>
          </a:p>
          <a:p>
            <a:r>
              <a:rPr lang="ru-RU" dirty="0"/>
              <a:t>✅ Интерактивное меню</a:t>
            </a:r>
          </a:p>
          <a:p>
            <a:r>
              <a:rPr lang="ru-RU" dirty="0"/>
              <a:t>✅ Система заказов</a:t>
            </a:r>
          </a:p>
          <a:p>
            <a:r>
              <a:rPr lang="ru-RU" dirty="0"/>
              <a:t>✅ Анимированные платежи</a:t>
            </a:r>
          </a:p>
          <a:p>
            <a:r>
              <a:rPr lang="ru-RU" dirty="0"/>
              <a:t>✅ История заказов</a:t>
            </a:r>
          </a:p>
          <a:p>
            <a:r>
              <a:rPr lang="ru-RU" dirty="0"/>
              <a:t>✅ </a:t>
            </a:r>
            <a:r>
              <a:rPr lang="ru-RU" dirty="0">
                <a:highlight>
                  <a:srgbClr val="FFFF00"/>
                </a:highlight>
              </a:rPr>
              <a:t>Система отзывов</a:t>
            </a:r>
          </a:p>
          <a:p>
            <a:r>
              <a:rPr lang="ru-RU" dirty="0"/>
              <a:t>✅ </a:t>
            </a:r>
            <a:r>
              <a:rPr lang="ru-RU" dirty="0" err="1"/>
              <a:t>Мультибазовая</a:t>
            </a:r>
            <a:r>
              <a:rPr lang="ru-RU" dirty="0"/>
              <a:t> архитектура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07199CF-DE39-F47E-8086-467297289D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Telegram </a:t>
            </a:r>
            <a:r>
              <a:rPr lang="ru-RU" sz="2400" dirty="0"/>
              <a:t>Бот для Ресторана</a:t>
            </a:r>
            <a:endParaRPr lang="en-US" sz="2400" dirty="0"/>
          </a:p>
          <a:p>
            <a:r>
              <a:rPr lang="ru-RU" dirty="0"/>
              <a:t>Автоматизация процесса заказа</a:t>
            </a:r>
          </a:p>
          <a:p>
            <a:r>
              <a:rPr lang="ru-RU" dirty="0"/>
              <a:t>Улучшение клиентского опыта</a:t>
            </a:r>
          </a:p>
          <a:p>
            <a:r>
              <a:rPr lang="ru-RU" dirty="0"/>
              <a:t>Снижение нагрузки на персонал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510D8-FCD8-F77D-3CAC-5686AFDF7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DBAA3-2814-481B-60D1-4BABB14F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Архитектура проекта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82468F-B0D7-A277-4A49-A070D6D962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База данных</a:t>
            </a:r>
            <a:endParaRPr lang="en-US" sz="2400" dirty="0"/>
          </a:p>
          <a:p>
            <a:pPr marL="324000" lvl="1" indent="0">
              <a:buNone/>
            </a:pPr>
            <a:r>
              <a:rPr lang="ru-RU" sz="2200" dirty="0"/>
              <a:t>Структура таблиц:</a:t>
            </a:r>
            <a:endParaRPr lang="en-US" sz="2200" dirty="0"/>
          </a:p>
          <a:p>
            <a:r>
              <a:rPr lang="ru-RU" dirty="0"/>
              <a:t>📊 Категории меню</a:t>
            </a:r>
          </a:p>
          <a:p>
            <a:r>
              <a:rPr lang="ru-RU" dirty="0"/>
              <a:t>📊 Блюда</a:t>
            </a:r>
          </a:p>
          <a:p>
            <a:r>
              <a:rPr lang="ru-RU" dirty="0"/>
              <a:t>📊 Пользователи</a:t>
            </a:r>
          </a:p>
          <a:p>
            <a:r>
              <a:rPr lang="ru-RU" dirty="0"/>
              <a:t>📊 Заказы</a:t>
            </a:r>
          </a:p>
          <a:p>
            <a:r>
              <a:rPr lang="ru-RU" dirty="0"/>
              <a:t>📊 Позиции заказов</a:t>
            </a:r>
          </a:p>
          <a:p>
            <a:r>
              <a:rPr lang="ru-RU" dirty="0"/>
              <a:t>📊 Отзывы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E32BC27-BEFD-7112-F657-D8CABB6D6A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24000" lvl="1" indent="0">
              <a:buNone/>
            </a:pPr>
            <a:r>
              <a:rPr lang="ru-RU" sz="2200" dirty="0"/>
              <a:t>Модульная структура:</a:t>
            </a:r>
            <a:endParaRPr lang="en-US" sz="2200" dirty="0"/>
          </a:p>
          <a:p>
            <a:r>
              <a:rPr lang="ru-RU" dirty="0"/>
              <a:t>🔷 Основной модуль (</a:t>
            </a:r>
            <a:r>
              <a:rPr lang="en-US" dirty="0"/>
              <a:t>tbot.py)</a:t>
            </a:r>
          </a:p>
          <a:p>
            <a:r>
              <a:rPr lang="ru-RU" dirty="0"/>
              <a:t>🔷 Менеджер заказов</a:t>
            </a:r>
          </a:p>
          <a:p>
            <a:r>
              <a:rPr lang="ru-RU" dirty="0"/>
              <a:t>🔷 Менеджер платежей</a:t>
            </a:r>
          </a:p>
          <a:p>
            <a:r>
              <a:rPr lang="ru-RU" dirty="0"/>
              <a:t>🔷 Модуль баз данных</a:t>
            </a:r>
          </a:p>
          <a:p>
            <a:r>
              <a:rPr lang="ru-RU" dirty="0"/>
              <a:t>🔷 Модуль дизайна</a:t>
            </a:r>
          </a:p>
        </p:txBody>
      </p:sp>
    </p:spTree>
    <p:extLst>
      <p:ext uri="{BB962C8B-B14F-4D97-AF65-F5344CB8AC3E}">
        <p14:creationId xmlns:p14="http://schemas.microsoft.com/office/powerpoint/2010/main" val="245610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BA3E1-EC1C-3035-9CB7-8798D89C1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55F94-3746-EB8F-8173-DEB0229F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Архитектура проекта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1C9BB1-C215-5056-A38B-3F16C874F7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Пользовательский интерфейс</a:t>
            </a:r>
            <a:endParaRPr lang="en-US" sz="2200" dirty="0"/>
          </a:p>
          <a:p>
            <a:r>
              <a:rPr lang="ru-RU" dirty="0"/>
              <a:t>🎯 Адаптивные клавиатуры</a:t>
            </a:r>
          </a:p>
          <a:p>
            <a:r>
              <a:rPr lang="ru-RU" dirty="0"/>
              <a:t>🎯 Интуитивная навигация</a:t>
            </a:r>
          </a:p>
          <a:p>
            <a:r>
              <a:rPr lang="ru-RU" dirty="0"/>
              <a:t>🎯 Анимированные уведомления</a:t>
            </a:r>
          </a:p>
          <a:p>
            <a:r>
              <a:rPr lang="ru-RU" dirty="0"/>
              <a:t>🎯 Визуальные подтверждения</a:t>
            </a:r>
          </a:p>
          <a:p>
            <a:r>
              <a:rPr lang="ru-RU" dirty="0"/>
              <a:t>🎯 Поддержка изображений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BA0297B-887F-213A-A0B3-FA03C42BE9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Процесс заказа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Выбор категории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Выбор блюда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Указание количества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Формирование заказа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Анимированная оплата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Подтверждение</a:t>
            </a:r>
          </a:p>
        </p:txBody>
      </p:sp>
    </p:spTree>
    <p:extLst>
      <p:ext uri="{BB962C8B-B14F-4D97-AF65-F5344CB8AC3E}">
        <p14:creationId xmlns:p14="http://schemas.microsoft.com/office/powerpoint/2010/main" val="2817745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27F11-A172-9955-EB63-78CDBBB1C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726573-50F4-C584-F63E-17013FF5B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Архитектура проекта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55BED0-2CD3-2243-7049-CCA75D5EBE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Технические особенности</a:t>
            </a:r>
            <a:endParaRPr lang="en-US" sz="2400" dirty="0"/>
          </a:p>
          <a:p>
            <a:r>
              <a:rPr lang="en-US" dirty="0"/>
              <a:t>⚙️ Python 3</a:t>
            </a:r>
          </a:p>
          <a:p>
            <a:r>
              <a:rPr lang="en-US" dirty="0"/>
              <a:t>⚙️ </a:t>
            </a:r>
            <a:r>
              <a:rPr lang="en-US" dirty="0" err="1"/>
              <a:t>pyTelegramBotAPI</a:t>
            </a:r>
            <a:endParaRPr lang="en-US" dirty="0"/>
          </a:p>
          <a:p>
            <a:r>
              <a:rPr lang="en-US" dirty="0"/>
              <a:t>⚙️ </a:t>
            </a:r>
            <a:r>
              <a:rPr lang="ru-RU" dirty="0"/>
              <a:t>Поддержка </a:t>
            </a:r>
            <a:r>
              <a:rPr lang="en-US" dirty="0"/>
              <a:t>SQLite/PostgreSQL/MySQL</a:t>
            </a:r>
          </a:p>
          <a:p>
            <a:r>
              <a:rPr lang="en-US" dirty="0"/>
              <a:t>⚙️ </a:t>
            </a:r>
            <a:r>
              <a:rPr lang="ru-RU" dirty="0"/>
              <a:t>Многопоточность</a:t>
            </a:r>
          </a:p>
          <a:p>
            <a:r>
              <a:rPr lang="ru-RU" dirty="0"/>
              <a:t>⚙️ Модульная архитектура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493D493-F9E1-2136-0D47-5F670AE723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Безопасность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🔐 UUID для заказов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🔐 Валидация данных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🔐 Защита от дублей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🔐 Проверка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8745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5832A-8C6F-7B15-8507-BDEDD6F0F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704556-3588-2003-7347-B49A092FF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Преимущества и Перспективы развития проекта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80793C-471D-9239-4E55-1E1A368319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Перспективы развития</a:t>
            </a:r>
            <a:endParaRPr lang="en-US" sz="2400" dirty="0"/>
          </a:p>
          <a:p>
            <a:pPr marL="0" indent="0">
              <a:buNone/>
            </a:pPr>
            <a:r>
              <a:rPr lang="ru-RU" dirty="0"/>
              <a:t>🚀 Интеграция с CRM</a:t>
            </a:r>
          </a:p>
          <a:p>
            <a:pPr marL="0" indent="0">
              <a:buNone/>
            </a:pPr>
            <a:r>
              <a:rPr lang="ru-RU" dirty="0"/>
              <a:t>🚀 Программа лояльности</a:t>
            </a:r>
          </a:p>
          <a:p>
            <a:pPr marL="0" indent="0">
              <a:buNone/>
            </a:pPr>
            <a:r>
              <a:rPr lang="ru-RU" dirty="0"/>
              <a:t>🚀 Расширенная аналитика</a:t>
            </a:r>
          </a:p>
          <a:p>
            <a:pPr marL="0" indent="0">
              <a:buNone/>
            </a:pPr>
            <a:r>
              <a:rPr lang="ru-RU" dirty="0"/>
              <a:t>🚀 </a:t>
            </a:r>
            <a:r>
              <a:rPr lang="ru-RU" dirty="0" err="1"/>
              <a:t>Мультиязычность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🚀 API для партнеров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FA7D0E1-2EF4-AD4D-BA4F-126C738A7F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Преимущества</a:t>
            </a:r>
            <a:endParaRPr lang="en-US" sz="2400" dirty="0"/>
          </a:p>
          <a:p>
            <a:r>
              <a:rPr lang="ru-RU" dirty="0"/>
              <a:t>📈 Автоматизация процессов</a:t>
            </a:r>
          </a:p>
          <a:p>
            <a:r>
              <a:rPr lang="ru-RU" dirty="0"/>
              <a:t>📈 Снижение ошибок</a:t>
            </a:r>
          </a:p>
          <a:p>
            <a:r>
              <a:rPr lang="ru-RU" dirty="0"/>
              <a:t>📈 Улучшение сервиса</a:t>
            </a:r>
          </a:p>
          <a:p>
            <a:r>
              <a:rPr lang="ru-RU" dirty="0"/>
              <a:t>📈 Аналитика заказов</a:t>
            </a:r>
          </a:p>
          <a:p>
            <a:r>
              <a:rPr lang="ru-RU" dirty="0"/>
              <a:t>📈 Масштабируемость</a:t>
            </a:r>
          </a:p>
        </p:txBody>
      </p:sp>
    </p:spTree>
    <p:extLst>
      <p:ext uri="{BB962C8B-B14F-4D97-AF65-F5344CB8AC3E}">
        <p14:creationId xmlns:p14="http://schemas.microsoft.com/office/powerpoint/2010/main" val="407365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угольник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ru-RU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en-US" dirty="0" err="1">
                <a:solidFill>
                  <a:schemeClr val="bg2"/>
                </a:solidFill>
                <a:hlinkClick r:id="rId3"/>
              </a:rPr>
              <a:t>Ivan.vorobjov</a:t>
            </a:r>
            <a:r>
              <a:rPr lang="ru-RU" dirty="0">
                <a:solidFill>
                  <a:schemeClr val="bg2"/>
                </a:solidFill>
                <a:hlinkClick r:id="rId3"/>
              </a:rPr>
              <a:t>@</a:t>
            </a:r>
            <a:r>
              <a:rPr lang="en-US" dirty="0" err="1">
                <a:solidFill>
                  <a:schemeClr val="bg2"/>
                </a:solidFill>
                <a:hlinkClick r:id="rId3"/>
              </a:rPr>
              <a:t>gmail</a:t>
            </a:r>
            <a:r>
              <a:rPr lang="ru-RU" dirty="0">
                <a:solidFill>
                  <a:schemeClr val="bg2"/>
                </a:solidFill>
                <a:hlinkClick r:id="rId3"/>
              </a:rPr>
              <a:t>.</a:t>
            </a:r>
            <a:r>
              <a:rPr lang="ru-RU" dirty="0" err="1">
                <a:solidFill>
                  <a:schemeClr val="bg2"/>
                </a:solidFill>
                <a:hlinkClick r:id="rId3"/>
              </a:rPr>
              <a:t>com</a:t>
            </a:r>
            <a:endParaRPr lang="en-US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endParaRPr lang="ru-RU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endParaRPr lang="ru-RU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endParaRPr lang="ru-RU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 descr="Числа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ие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203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{711BE005-50B0-4DE9-B4E1-240AC6792550}tf56390039_win32</Template>
  <TotalTime>55</TotalTime>
  <Words>302</Words>
  <Application>Microsoft Office PowerPoint</Application>
  <PresentationFormat>Широкоэкранный</PresentationFormat>
  <Paragraphs>97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Helvetica</vt:lpstr>
      <vt:lpstr>Wingdings 2</vt:lpstr>
      <vt:lpstr>Пользовательские</vt:lpstr>
      <vt:lpstr>Система заказа еды</vt:lpstr>
      <vt:lpstr>Техническое задание для проекта</vt:lpstr>
      <vt:lpstr>Введение</vt:lpstr>
      <vt:lpstr>Архитектура проекта</vt:lpstr>
      <vt:lpstr>Архитектура проекта</vt:lpstr>
      <vt:lpstr>Архитектура проекта</vt:lpstr>
      <vt:lpstr>Преимущества и Перспективы развития проекта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 Vorobev</dc:creator>
  <cp:lastModifiedBy>Ivan Vorobev</cp:lastModifiedBy>
  <cp:revision>1</cp:revision>
  <dcterms:created xsi:type="dcterms:W3CDTF">2025-02-19T21:46:32Z</dcterms:created>
  <dcterms:modified xsi:type="dcterms:W3CDTF">2025-02-19T22:42:01Z</dcterms:modified>
</cp:coreProperties>
</file>