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吕 韬" initials="吕" lastIdx="1" clrIdx="0">
    <p:extLst>
      <p:ext uri="{19B8F6BF-5375-455C-9EA6-DF929625EA0E}">
        <p15:presenceInfo xmlns:p15="http://schemas.microsoft.com/office/powerpoint/2012/main" userId="54e3bc6d866e6f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F94B3-8266-4817-BFB7-7F1A54C87A16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1C193-5D2F-47B0-8F94-C10C82393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809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F15F3-61DE-4D69-B0A7-B1F37AD34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1279652"/>
          </a:xfrm>
        </p:spPr>
        <p:txBody>
          <a:bodyPr/>
          <a:lstStyle/>
          <a:p>
            <a:r>
              <a:rPr lang="zh-CN" altLang="en-US" dirty="0"/>
              <a:t>智能军棋裁判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2CEA8C-8B50-4A4A-869C-109FE8DC5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2971800"/>
            <a:ext cx="7315200" cy="914400"/>
          </a:xfrm>
        </p:spPr>
        <p:txBody>
          <a:bodyPr/>
          <a:lstStyle/>
          <a:p>
            <a:r>
              <a:rPr lang="en-US" altLang="zh-CN" dirty="0"/>
              <a:t>Team3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答辩人：吕韬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725086-A1D0-4B48-833B-668E7B9612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77" b="16675"/>
          <a:stretch/>
        </p:blipFill>
        <p:spPr>
          <a:xfrm>
            <a:off x="4604084" y="3429000"/>
            <a:ext cx="4546974" cy="269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3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0DC83-1584-430C-A9CC-08277BB5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latin typeface="+mn-ea"/>
                <a:ea typeface="+mn-ea"/>
              </a:rPr>
              <a:t>    </a:t>
            </a:r>
            <a:r>
              <a:rPr lang="zh-CN" altLang="en-US" sz="2400" dirty="0">
                <a:latin typeface="+mn-ea"/>
                <a:ea typeface="+mn-ea"/>
              </a:rPr>
              <a:t>开始程序后输入要分辨的数量</a:t>
            </a:r>
            <a:br>
              <a:rPr lang="en-US" altLang="zh-CN" sz="2400" dirty="0">
                <a:latin typeface="+mn-ea"/>
                <a:ea typeface="+mn-ea"/>
              </a:rPr>
            </a:br>
            <a:r>
              <a:rPr lang="en-US" altLang="zh-CN" sz="2400" dirty="0">
                <a:latin typeface="+mn-ea"/>
                <a:ea typeface="+mn-ea"/>
              </a:rPr>
              <a:t>    </a:t>
            </a:r>
            <a:r>
              <a:rPr lang="zh-CN" altLang="en-US" sz="2400" dirty="0">
                <a:latin typeface="+mn-ea"/>
                <a:ea typeface="+mn-ea"/>
              </a:rPr>
              <a:t>识别失败则再次输入重新识别</a:t>
            </a:r>
            <a:br>
              <a:rPr lang="en-US" altLang="zh-CN" sz="2400" dirty="0">
                <a:latin typeface="+mn-ea"/>
                <a:ea typeface="+mn-ea"/>
              </a:rPr>
            </a:br>
            <a:r>
              <a:rPr lang="en-US" altLang="zh-CN" sz="2400" dirty="0">
                <a:latin typeface="+mn-ea"/>
                <a:ea typeface="+mn-ea"/>
              </a:rPr>
              <a:t>    </a:t>
            </a:r>
            <a:r>
              <a:rPr lang="zh-CN" altLang="en-US" sz="2400" dirty="0">
                <a:latin typeface="+mn-ea"/>
                <a:ea typeface="+mn-ea"/>
              </a:rPr>
              <a:t>识别成功程序会用语音按棋子顺序播报棋子名称</a:t>
            </a:r>
            <a:br>
              <a:rPr lang="en-US" altLang="zh-CN" sz="2400" dirty="0">
                <a:latin typeface="+mn-ea"/>
                <a:ea typeface="+mn-ea"/>
              </a:rPr>
            </a:br>
            <a:r>
              <a:rPr lang="en-US" altLang="zh-CN" sz="2400" dirty="0">
                <a:latin typeface="+mn-ea"/>
                <a:ea typeface="+mn-ea"/>
              </a:rPr>
              <a:t>    </a:t>
            </a:r>
            <a:r>
              <a:rPr lang="zh-CN" altLang="en-US" sz="2400" dirty="0">
                <a:latin typeface="+mn-ea"/>
                <a:ea typeface="+mn-ea"/>
              </a:rPr>
              <a:t>识别完后询问是否继续识别</a:t>
            </a:r>
            <a:br>
              <a:rPr lang="en-US" altLang="zh-CN" sz="2400" dirty="0">
                <a:latin typeface="+mn-ea"/>
                <a:ea typeface="+mn-ea"/>
              </a:rPr>
            </a:br>
            <a:r>
              <a:rPr lang="en-US" altLang="zh-CN" sz="2400" dirty="0">
                <a:latin typeface="+mn-ea"/>
                <a:ea typeface="+mn-ea"/>
              </a:rPr>
              <a:t>    </a:t>
            </a:r>
            <a:r>
              <a:rPr lang="zh-CN" altLang="en-US" sz="2400" dirty="0">
                <a:latin typeface="+mn-ea"/>
                <a:ea typeface="+mn-ea"/>
              </a:rPr>
              <a:t>继续识别则回到输入棋子数量的步骤</a:t>
            </a:r>
            <a:br>
              <a:rPr lang="en-US" altLang="zh-CN" sz="2400" dirty="0">
                <a:latin typeface="+mn-ea"/>
                <a:ea typeface="+mn-ea"/>
              </a:rPr>
            </a:br>
            <a:r>
              <a:rPr lang="en-US" altLang="zh-CN" sz="2400" dirty="0">
                <a:latin typeface="+mn-ea"/>
                <a:ea typeface="+mn-ea"/>
              </a:rPr>
              <a:t>    </a:t>
            </a:r>
            <a:r>
              <a:rPr lang="zh-CN" altLang="en-US" sz="2400" dirty="0">
                <a:latin typeface="+mn-ea"/>
                <a:ea typeface="+mn-ea"/>
              </a:rPr>
              <a:t>停止识别则结束程序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EC5F57A-3A24-4A63-885C-BFA6F62EEF47}"/>
              </a:ext>
            </a:extLst>
          </p:cNvPr>
          <p:cNvSpPr/>
          <p:nvPr/>
        </p:nvSpPr>
        <p:spPr>
          <a:xfrm>
            <a:off x="6869141" y="864108"/>
            <a:ext cx="1315453" cy="689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选择分辨多少棋子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A3F6D3-0292-4904-AD02-F07B9FEC7DD2}"/>
              </a:ext>
            </a:extLst>
          </p:cNvPr>
          <p:cNvSpPr/>
          <p:nvPr/>
        </p:nvSpPr>
        <p:spPr>
          <a:xfrm>
            <a:off x="3896445" y="1981199"/>
            <a:ext cx="1562322" cy="737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分辨到有多少个棋子</a:t>
            </a:r>
          </a:p>
        </p:txBody>
      </p:sp>
      <p:sp>
        <p:nvSpPr>
          <p:cNvPr id="10" name="流程图: 决策 9">
            <a:extLst>
              <a:ext uri="{FF2B5EF4-FFF2-40B4-BE49-F238E27FC236}">
                <a16:creationId xmlns:a16="http://schemas.microsoft.com/office/drawing/2014/main" id="{36B6A5F0-305D-4017-8A23-2A3F8FA3911A}"/>
              </a:ext>
            </a:extLst>
          </p:cNvPr>
          <p:cNvSpPr/>
          <p:nvPr/>
        </p:nvSpPr>
        <p:spPr>
          <a:xfrm>
            <a:off x="6630069" y="1860884"/>
            <a:ext cx="1793596" cy="97856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开始分辨棋子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C27727E-210E-4487-AACD-59ABE0603E40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5458767" y="2350168"/>
            <a:ext cx="1171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740381D-7D85-4DCE-B544-AC670F208B74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7526867" y="1553918"/>
            <a:ext cx="1" cy="30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A03F1E20-A268-445F-9BD6-55912C95790B}"/>
              </a:ext>
            </a:extLst>
          </p:cNvPr>
          <p:cNvSpPr/>
          <p:nvPr/>
        </p:nvSpPr>
        <p:spPr>
          <a:xfrm>
            <a:off x="9795040" y="1852859"/>
            <a:ext cx="1642979" cy="978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请重新识别</a:t>
            </a:r>
            <a:endParaRPr lang="en-US" altLang="zh-CN" dirty="0"/>
          </a:p>
          <a:p>
            <a:pPr algn="ctr"/>
            <a:r>
              <a:rPr lang="zh-CN" altLang="en-US" dirty="0"/>
              <a:t>输入识别数量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A8CCC82-0E09-40E0-ABA3-7A9D79D05E4F}"/>
              </a:ext>
            </a:extLst>
          </p:cNvPr>
          <p:cNvSpPr/>
          <p:nvPr/>
        </p:nvSpPr>
        <p:spPr>
          <a:xfrm>
            <a:off x="3896447" y="3055459"/>
            <a:ext cx="1562321" cy="737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按顺序输出棋子名称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91B5EF7-7EB4-435B-9662-9AB63ACE03BB}"/>
              </a:ext>
            </a:extLst>
          </p:cNvPr>
          <p:cNvSpPr txBox="1"/>
          <p:nvPr/>
        </p:nvSpPr>
        <p:spPr>
          <a:xfrm>
            <a:off x="5485944" y="1972811"/>
            <a:ext cx="114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识别成功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5AFB16B-E35E-457D-B252-D57B11D93C23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 flipV="1">
            <a:off x="8423665" y="2342143"/>
            <a:ext cx="1371375" cy="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7A89DC3-7E59-4FA5-A647-42296E834F93}"/>
              </a:ext>
            </a:extLst>
          </p:cNvPr>
          <p:cNvCxnSpPr>
            <a:stCxn id="9" idx="2"/>
            <a:endCxn id="21" idx="0"/>
          </p:cNvCxnSpPr>
          <p:nvPr/>
        </p:nvCxnSpPr>
        <p:spPr>
          <a:xfrm>
            <a:off x="4677606" y="2719136"/>
            <a:ext cx="2" cy="336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EA57380-08EA-4928-8AC4-F6166080C9B0}"/>
              </a:ext>
            </a:extLst>
          </p:cNvPr>
          <p:cNvSpPr txBox="1"/>
          <p:nvPr/>
        </p:nvSpPr>
        <p:spPr>
          <a:xfrm>
            <a:off x="8386011" y="1658033"/>
            <a:ext cx="1371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</a:t>
            </a:r>
            <a:r>
              <a:rPr lang="zh-CN" altLang="en-US" dirty="0"/>
              <a:t>秒超时</a:t>
            </a:r>
            <a:endParaRPr lang="en-US" altLang="zh-CN" dirty="0"/>
          </a:p>
          <a:p>
            <a:r>
              <a:rPr lang="zh-CN" altLang="en-US" dirty="0"/>
              <a:t>识别失败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42ECBE8-7FF3-45E3-A998-77DB54FF80F3}"/>
              </a:ext>
            </a:extLst>
          </p:cNvPr>
          <p:cNvCxnSpPr>
            <a:endCxn id="10" idx="2"/>
          </p:cNvCxnSpPr>
          <p:nvPr/>
        </p:nvCxnSpPr>
        <p:spPr>
          <a:xfrm flipV="1">
            <a:off x="7526867" y="2839452"/>
            <a:ext cx="0" cy="465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91A6D3C7-E02C-4678-BE42-E7B50CB84144}"/>
              </a:ext>
            </a:extLst>
          </p:cNvPr>
          <p:cNvCxnSpPr>
            <a:cxnSpLocks/>
          </p:cNvCxnSpPr>
          <p:nvPr/>
        </p:nvCxnSpPr>
        <p:spPr>
          <a:xfrm>
            <a:off x="7526867" y="3304674"/>
            <a:ext cx="3089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44205E4-A70D-400A-B03D-A2D98CF4F8C5}"/>
              </a:ext>
            </a:extLst>
          </p:cNvPr>
          <p:cNvCxnSpPr>
            <a:cxnSpLocks/>
            <a:endCxn id="18" idx="2"/>
          </p:cNvCxnSpPr>
          <p:nvPr/>
        </p:nvCxnSpPr>
        <p:spPr>
          <a:xfrm flipH="1" flipV="1">
            <a:off x="10616530" y="2831427"/>
            <a:ext cx="1" cy="473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CD271A1E-4BC3-4D3B-AE95-810BD56ACE50}"/>
              </a:ext>
            </a:extLst>
          </p:cNvPr>
          <p:cNvSpPr txBox="1"/>
          <p:nvPr/>
        </p:nvSpPr>
        <p:spPr>
          <a:xfrm>
            <a:off x="8069179" y="2839452"/>
            <a:ext cx="190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输入识别数量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08AB90A-96E2-4727-AA2D-A5116532D87F}"/>
              </a:ext>
            </a:extLst>
          </p:cNvPr>
          <p:cNvSpPr/>
          <p:nvPr/>
        </p:nvSpPr>
        <p:spPr>
          <a:xfrm>
            <a:off x="3896445" y="4129719"/>
            <a:ext cx="1562321" cy="737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是否继续识别</a:t>
            </a: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94E87EE0-89B9-4A0E-A4B9-12606624441A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7526866" y="3304675"/>
            <a:ext cx="1" cy="825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D26C652-F166-4B75-9A14-CFAC3E96D48C}"/>
              </a:ext>
            </a:extLst>
          </p:cNvPr>
          <p:cNvCxnSpPr>
            <a:stCxn id="21" idx="2"/>
            <a:endCxn id="55" idx="0"/>
          </p:cNvCxnSpPr>
          <p:nvPr/>
        </p:nvCxnSpPr>
        <p:spPr>
          <a:xfrm flipH="1">
            <a:off x="4677606" y="3793396"/>
            <a:ext cx="2" cy="336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77CBE80B-3D1D-4F1A-94B5-3E306EF766E3}"/>
              </a:ext>
            </a:extLst>
          </p:cNvPr>
          <p:cNvSpPr/>
          <p:nvPr/>
        </p:nvSpPr>
        <p:spPr>
          <a:xfrm>
            <a:off x="3896444" y="5788953"/>
            <a:ext cx="1562321" cy="737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结束程序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485D89F7-2439-4384-9F9A-BA7882663742}"/>
              </a:ext>
            </a:extLst>
          </p:cNvPr>
          <p:cNvCxnSpPr>
            <a:stCxn id="55" idx="2"/>
            <a:endCxn id="62" idx="0"/>
          </p:cNvCxnSpPr>
          <p:nvPr/>
        </p:nvCxnSpPr>
        <p:spPr>
          <a:xfrm flipH="1">
            <a:off x="4677605" y="4867656"/>
            <a:ext cx="1" cy="92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D1B8115A-F7A3-424B-B5A0-46BF65F20B71}"/>
              </a:ext>
            </a:extLst>
          </p:cNvPr>
          <p:cNvSpPr txBox="1"/>
          <p:nvPr/>
        </p:nvSpPr>
        <p:spPr>
          <a:xfrm>
            <a:off x="4730751" y="5203979"/>
            <a:ext cx="36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C6E117F-FCDF-4AE7-8A65-1657F870AF99}"/>
              </a:ext>
            </a:extLst>
          </p:cNvPr>
          <p:cNvSpPr/>
          <p:nvPr/>
        </p:nvSpPr>
        <p:spPr>
          <a:xfrm>
            <a:off x="6745705" y="4129719"/>
            <a:ext cx="1562321" cy="737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输入识别数量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A41E57D7-7068-420D-B7AB-B75376D2CC43}"/>
              </a:ext>
            </a:extLst>
          </p:cNvPr>
          <p:cNvCxnSpPr>
            <a:stCxn id="55" idx="3"/>
            <a:endCxn id="68" idx="1"/>
          </p:cNvCxnSpPr>
          <p:nvPr/>
        </p:nvCxnSpPr>
        <p:spPr>
          <a:xfrm flipV="1">
            <a:off x="5458766" y="4498680"/>
            <a:ext cx="1286939" cy="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FD6FB750-14C4-4960-8115-26EEA0F46AD0}"/>
              </a:ext>
            </a:extLst>
          </p:cNvPr>
          <p:cNvSpPr txBox="1"/>
          <p:nvPr/>
        </p:nvSpPr>
        <p:spPr>
          <a:xfrm>
            <a:off x="5889887" y="4121322"/>
            <a:ext cx="42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077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EB514B0-F077-48F4-88BD-23EFB78E6862}"/>
              </a:ext>
            </a:extLst>
          </p:cNvPr>
          <p:cNvSpPr txBox="1"/>
          <p:nvPr/>
        </p:nvSpPr>
        <p:spPr>
          <a:xfrm>
            <a:off x="561474" y="712867"/>
            <a:ext cx="38661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摄像头拍照并识别图片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B95094-41EF-46D9-B590-014DD51530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12" b="-1"/>
          <a:stretch/>
        </p:blipFill>
        <p:spPr>
          <a:xfrm>
            <a:off x="561474" y="1491916"/>
            <a:ext cx="7507706" cy="10295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B450710-7B75-433D-ADDA-48965B03E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885" y="2521469"/>
            <a:ext cx="5502441" cy="412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1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EB514B0-F077-48F4-88BD-23EFB78E6862}"/>
              </a:ext>
            </a:extLst>
          </p:cNvPr>
          <p:cNvSpPr txBox="1"/>
          <p:nvPr/>
        </p:nvSpPr>
        <p:spPr>
          <a:xfrm>
            <a:off x="561474" y="440152"/>
            <a:ext cx="2903621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根据输入数量按顺序识别棋子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D5D8125-9B5F-494B-8A13-629064FD55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207"/>
          <a:stretch/>
        </p:blipFill>
        <p:spPr>
          <a:xfrm>
            <a:off x="561474" y="1666975"/>
            <a:ext cx="8560218" cy="176202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A3FF319-3022-4334-9139-A43951CD0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096" y="3701717"/>
            <a:ext cx="8415684" cy="285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93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C54F30F-43D1-4D31-B9AB-01F23E7192DD}"/>
              </a:ext>
            </a:extLst>
          </p:cNvPr>
          <p:cNvSpPr txBox="1"/>
          <p:nvPr/>
        </p:nvSpPr>
        <p:spPr>
          <a:xfrm>
            <a:off x="593556" y="513347"/>
            <a:ext cx="5630781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语音播报棋子数量和是否继续识别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D8D2B0-BE54-4C68-AA2A-F5F94B54A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94"/>
          <a:stretch/>
        </p:blipFill>
        <p:spPr>
          <a:xfrm>
            <a:off x="593556" y="1315453"/>
            <a:ext cx="7475623" cy="28272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003F8A5-510D-4B6D-9B1D-0775D55E2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926" y="3561347"/>
            <a:ext cx="7787104" cy="315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5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B2F91B4-0874-47AC-AA6D-C494C7DF36BA}"/>
              </a:ext>
            </a:extLst>
          </p:cNvPr>
          <p:cNvSpPr txBox="1"/>
          <p:nvPr/>
        </p:nvSpPr>
        <p:spPr>
          <a:xfrm>
            <a:off x="770021" y="737937"/>
            <a:ext cx="82296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项目难点：如何判断识别是否符合棋子数量的要求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A0D352-4DE1-499D-9DC4-E5047ADA3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21" y="1535270"/>
            <a:ext cx="8760477" cy="271588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7520A3D-2AC6-4EC2-80F8-F6E5089B0F1A}"/>
              </a:ext>
            </a:extLst>
          </p:cNvPr>
          <p:cNvSpPr txBox="1"/>
          <p:nvPr/>
        </p:nvSpPr>
        <p:spPr>
          <a:xfrm>
            <a:off x="1829543" y="5005136"/>
            <a:ext cx="6641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加入标志位，每次识别到符合要求的棋子就</a:t>
            </a:r>
            <a:r>
              <a:rPr lang="en-US" altLang="zh-CN" sz="2400" dirty="0"/>
              <a:t>+1</a:t>
            </a:r>
            <a:r>
              <a:rPr lang="zh-CN" altLang="en-US" sz="2400" dirty="0"/>
              <a:t>，达到要求数量就播报语音</a:t>
            </a:r>
          </a:p>
        </p:txBody>
      </p:sp>
    </p:spTree>
    <p:extLst>
      <p:ext uri="{BB962C8B-B14F-4D97-AF65-F5344CB8AC3E}">
        <p14:creationId xmlns:p14="http://schemas.microsoft.com/office/powerpoint/2010/main" val="211447810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65</TotalTime>
  <Words>165</Words>
  <Application>Microsoft Office PowerPoint</Application>
  <PresentationFormat>宽屏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幼圆</vt:lpstr>
      <vt:lpstr>Corbel</vt:lpstr>
      <vt:lpstr>Wingdings 2</vt:lpstr>
      <vt:lpstr>框架</vt:lpstr>
      <vt:lpstr>智能军棋裁判</vt:lpstr>
      <vt:lpstr>    开始程序后输入要分辨的数量     识别失败则再次输入重新识别     识别成功程序会用语音按棋子顺序播报棋子名称     识别完后询问是否继续识别     继续识别则回到输入棋子数量的步骤     停止识别则结束程序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智能军棋裁判</dc:title>
  <dc:creator>吕 韬</dc:creator>
  <cp:lastModifiedBy>吕 韬</cp:lastModifiedBy>
  <cp:revision>8</cp:revision>
  <dcterms:created xsi:type="dcterms:W3CDTF">2020-06-15T02:29:07Z</dcterms:created>
  <dcterms:modified xsi:type="dcterms:W3CDTF">2020-06-15T03:34:50Z</dcterms:modified>
</cp:coreProperties>
</file>