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2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CC10D-FB90-66AB-C3F5-586904E7A7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5E59F-363C-808C-B3E2-CFE6205E0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F53C6-F336-CF7E-C8D9-010BB91A5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5AF7-71C5-4F58-A32E-854508BC8BCA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541CE-BDC6-DD81-1A5B-4D38C3E0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3658F-9DCB-6803-B934-34A2A98E9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E389-B19D-40D5-ADB4-279B8CD76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551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92E4D-030C-13A8-B4AD-63DC56C58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501768-6214-B5A2-8CA5-93EB60B8D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B9D40-C431-9E09-F561-5D1A06D88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5AF7-71C5-4F58-A32E-854508BC8BCA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EAC7D-9C76-14A2-87F2-02039F2EE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04AF7-2E61-8488-E426-110A2FBA6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E389-B19D-40D5-ADB4-279B8CD76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48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AC3DA1-45D0-B2C5-8A5B-865027740C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67CDC7-563D-4DA9-AA4C-5C86DD0B2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F58EB-8BD1-8F49-801B-D425F184F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5AF7-71C5-4F58-A32E-854508BC8BCA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7825D-3CD7-097F-7875-346CFE49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C58A2-2486-58D5-6B50-E9BD4A9FC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E389-B19D-40D5-ADB4-279B8CD76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876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34DBB-6487-3F2E-29EB-D83174C1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96147-3274-70D3-4CBD-62FB3C59F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3B8CC-1F7C-DBC0-A133-D68E78970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5AF7-71C5-4F58-A32E-854508BC8BCA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ACF4F-3C79-C07E-93C7-4B40A3C41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87ACA-A4B7-0144-1565-0076D3E58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E389-B19D-40D5-ADB4-279B8CD76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319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146BF-FFAC-1639-E00F-ABE21B33A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4462D-948A-462B-7A99-FC76A6205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482D1-F1B9-CEFD-3DF4-AF677D48E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5AF7-71C5-4F58-A32E-854508BC8BCA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B2613-2962-556C-8C92-B8F0741C8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3DC16-1980-F9C6-AE9A-D504F8DF7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E389-B19D-40D5-ADB4-279B8CD76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84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50450-05BD-C15F-1B01-AB062AD99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8BD7D-2D12-4D6B-CA31-C50BD27DB9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0D8AE6-0DE5-6D19-2553-06F1090E9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CD0916-C3FF-64A1-9BF0-C8E994780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5AF7-71C5-4F58-A32E-854508BC8BCA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E6F314-9329-D9A8-A880-42A079050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EB5E4-B5F6-AD1F-22E0-25D103B74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E389-B19D-40D5-ADB4-279B8CD76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360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A9751-B833-BAA4-EC4C-EC15E3140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23286-B56B-9C76-2215-248012ADB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5270A1-C533-C9A3-6FF4-8ED9AB57F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85BF0C-7D4A-A94A-345D-3441505E69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1B680-5EAE-CED6-7862-F7D95CA5BA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27FA31-415F-97DB-C3B3-AA42C10BE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5AF7-71C5-4F58-A32E-854508BC8BCA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6024BE-C5A8-C707-CD09-E9A544E7F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74F494-49DC-EC5E-5CC6-1051463A0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E389-B19D-40D5-ADB4-279B8CD76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764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2CD86-135E-4581-3715-616612256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474F82-5845-E8DB-00DD-827B428B8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5AF7-71C5-4F58-A32E-854508BC8BCA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93E43C-6601-8D63-67A0-59F623428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DF662-A566-8B7C-6089-0321BA624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E389-B19D-40D5-ADB4-279B8CD76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014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AFDA50-CC82-A252-E26A-90D5F4158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5AF7-71C5-4F58-A32E-854508BC8BCA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9F4DD-E084-5735-E5A0-4EF93B364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00ED6D-EBC6-4113-677E-69A502EDB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E389-B19D-40D5-ADB4-279B8CD76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065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81797-DDA8-8A09-DA94-7C6141264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1D746-066A-A7DF-FC97-702CDD2AB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DE9A2B-DB39-B260-FFA3-493F1321B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65DE7-84B9-7C71-89C9-6BAD6A2C9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5AF7-71C5-4F58-A32E-854508BC8BCA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D523C-425E-3BA2-1AB9-4981101AA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D0160-5ECF-56AE-7175-7931BBFE9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E389-B19D-40D5-ADB4-279B8CD76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732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3ADE4-2E1A-087A-AAE1-8838CA6CE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6F64F4-AA6E-B2A7-AC59-12C9E4D7AA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438E03-7237-03A6-4C83-F28A5BD99D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399757-5EFB-9358-A105-2029AD6E2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5AF7-71C5-4F58-A32E-854508BC8BCA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52FC7C-FA78-C593-9686-F45AC6E5C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3A496-9E95-CD20-974B-9A0AA0A71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E389-B19D-40D5-ADB4-279B8CD76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452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5AC1DC-ECD0-2B73-A859-2B29A5A02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675E8-9E67-CEEE-570A-D3440EE0A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F82CF-9DE0-CA82-B6FB-C4804BB48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05AF7-71C5-4F58-A32E-854508BC8BCA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0928E-A857-D77A-9706-66D9CE6F40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710AD-6DDE-1994-5682-6A6B698733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8E389-B19D-40D5-ADB4-279B8CD76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071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11DE2-9276-D13B-CFEC-65548DD8D6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DA7709-C2A8-F1A7-D94A-C928569E7F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2F78D9-E9C6-3318-4C19-CE7C4D21A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"/>
            <a:ext cx="12192000" cy="68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451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Aditya Raj</dc:creator>
  <cp:lastModifiedBy>Aditya Raj</cp:lastModifiedBy>
  <cp:revision>1</cp:revision>
  <dcterms:created xsi:type="dcterms:W3CDTF">2024-11-26T06:03:08Z</dcterms:created>
  <dcterms:modified xsi:type="dcterms:W3CDTF">2024-11-26T06:03:28Z</dcterms:modified>
</cp:coreProperties>
</file>