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e82bf5957_0_2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e82bf5957_0_2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e82bf5957_0_2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e82bf5957_0_2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e82bf5957_0_2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e82bf5957_0_2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e82bf5957_0_3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e82bf5957_0_3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e82bf5957_0_3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e82bf5957_0_3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ddab105c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ddab105c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ddab105c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ddab105c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FD966"/>
                </a:solidFill>
              </a:rPr>
              <a:t>WE SCRIBE</a:t>
            </a:r>
            <a:endParaRPr>
              <a:solidFill>
                <a:srgbClr val="FFD966"/>
              </a:solidFill>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FFD966"/>
                </a:solidFill>
              </a:rPr>
              <a:t>Thunderbirds</a:t>
            </a:r>
            <a:endParaRPr>
              <a:solidFill>
                <a:srgbClr val="FFD966"/>
              </a:solidFill>
            </a:endParaRPr>
          </a:p>
        </p:txBody>
      </p:sp>
      <p:pic>
        <p:nvPicPr>
          <p:cNvPr id="61" name="Google Shape;61;p13"/>
          <p:cNvPicPr preferRelativeResize="0"/>
          <p:nvPr/>
        </p:nvPicPr>
        <p:blipFill>
          <a:blip r:embed="rId3">
            <a:alphaModFix/>
          </a:blip>
          <a:stretch>
            <a:fillRect/>
          </a:stretch>
        </p:blipFill>
        <p:spPr>
          <a:xfrm>
            <a:off x="6870554" y="1738326"/>
            <a:ext cx="2024896" cy="2024850"/>
          </a:xfrm>
          <a:prstGeom prst="rect">
            <a:avLst/>
          </a:prstGeom>
          <a:noFill/>
          <a:ln>
            <a:noFill/>
          </a:ln>
        </p:spPr>
      </p:pic>
      <p:pic>
        <p:nvPicPr>
          <p:cNvPr id="62" name="Google Shape;62;p13"/>
          <p:cNvPicPr preferRelativeResize="0"/>
          <p:nvPr/>
        </p:nvPicPr>
        <p:blipFill>
          <a:blip r:embed="rId4">
            <a:alphaModFix/>
          </a:blip>
          <a:stretch>
            <a:fillRect/>
          </a:stretch>
        </p:blipFill>
        <p:spPr>
          <a:xfrm>
            <a:off x="166625" y="2530850"/>
            <a:ext cx="2343150" cy="714375"/>
          </a:xfrm>
          <a:prstGeom prst="rect">
            <a:avLst/>
          </a:prstGeom>
          <a:noFill/>
          <a:ln>
            <a:noFill/>
          </a:ln>
        </p:spPr>
      </p:pic>
      <p:pic>
        <p:nvPicPr>
          <p:cNvPr id="63" name="Google Shape;63;p13"/>
          <p:cNvPicPr preferRelativeResize="0"/>
          <p:nvPr/>
        </p:nvPicPr>
        <p:blipFill>
          <a:blip r:embed="rId5">
            <a:alphaModFix/>
          </a:blip>
          <a:stretch>
            <a:fillRect/>
          </a:stretch>
        </p:blipFill>
        <p:spPr>
          <a:xfrm>
            <a:off x="3211200" y="501025"/>
            <a:ext cx="2721600" cy="1237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D966"/>
                </a:solidFill>
              </a:rPr>
              <a:t>EDU TECH IDEA BRIEF</a:t>
            </a:r>
            <a:endParaRPr>
              <a:solidFill>
                <a:srgbClr val="FFD966"/>
              </a:solidFill>
            </a:endParaRPr>
          </a:p>
        </p:txBody>
      </p:sp>
      <p:sp>
        <p:nvSpPr>
          <p:cNvPr id="69" name="Google Shape;69;p14"/>
          <p:cNvSpPr txBox="1"/>
          <p:nvPr>
            <p:ph idx="1" type="body"/>
          </p:nvPr>
        </p:nvSpPr>
        <p:spPr>
          <a:xfrm>
            <a:off x="124925" y="1017725"/>
            <a:ext cx="6117600" cy="3989400"/>
          </a:xfrm>
          <a:prstGeom prst="rect">
            <a:avLst/>
          </a:prstGeom>
        </p:spPr>
        <p:txBody>
          <a:bodyPr anchorCtr="0" anchor="t" bIns="91425" lIns="91425" spcFirstLastPara="1" rIns="91425" wrap="square" tIns="91425">
            <a:normAutofit fontScale="77500" lnSpcReduction="10000"/>
          </a:bodyPr>
          <a:lstStyle/>
          <a:p>
            <a:pPr indent="-312261" lvl="0" marL="457200" rtl="0" algn="l">
              <a:spcBef>
                <a:spcPts val="0"/>
              </a:spcBef>
              <a:spcAft>
                <a:spcPts val="0"/>
              </a:spcAft>
              <a:buSzPct val="100000"/>
              <a:buChar char="●"/>
            </a:pPr>
            <a:r>
              <a:rPr lang="en" sz="1700"/>
              <a:t>Online learning has seen a major boom and we have tons of platforms for online teaching but there aren’t many online platforms that allow us to collaborate whilst attending a lecture or watching an educational video.</a:t>
            </a:r>
            <a:endParaRPr sz="1700"/>
          </a:p>
          <a:p>
            <a:pPr indent="0" lvl="0" marL="0" rtl="0" algn="l">
              <a:spcBef>
                <a:spcPts val="1200"/>
              </a:spcBef>
              <a:spcAft>
                <a:spcPts val="0"/>
              </a:spcAft>
              <a:buNone/>
            </a:pPr>
            <a:r>
              <a:t/>
            </a:r>
            <a:endParaRPr sz="1700"/>
          </a:p>
          <a:p>
            <a:pPr indent="-312261" lvl="0" marL="457200" rtl="0" algn="l">
              <a:spcBef>
                <a:spcPts val="1200"/>
              </a:spcBef>
              <a:spcAft>
                <a:spcPts val="0"/>
              </a:spcAft>
              <a:buSzPct val="100000"/>
              <a:buChar char="●"/>
            </a:pPr>
            <a:r>
              <a:rPr lang="en" sz="1700"/>
              <a:t>So we came up with a simple idea of building a website that allows </a:t>
            </a:r>
            <a:r>
              <a:rPr lang="en" sz="1700"/>
              <a:t>collaborating </a:t>
            </a:r>
            <a:r>
              <a:rPr lang="en" sz="1700"/>
              <a:t>while attending live lectures on Zoom or Youtube. An added plus is that the collaboration is completely optional and hence the user can also use it to watch the lectures while writing their ideas on the editor.</a:t>
            </a:r>
            <a:endParaRPr sz="1700"/>
          </a:p>
          <a:p>
            <a:pPr indent="0" lvl="0" marL="457200" rtl="0" algn="l">
              <a:spcBef>
                <a:spcPts val="1200"/>
              </a:spcBef>
              <a:spcAft>
                <a:spcPts val="0"/>
              </a:spcAft>
              <a:buNone/>
            </a:pPr>
            <a:r>
              <a:rPr lang="en" sz="1700"/>
              <a:t> </a:t>
            </a:r>
            <a:endParaRPr sz="1700"/>
          </a:p>
          <a:p>
            <a:pPr indent="-312261" lvl="0" marL="457200" rtl="0" algn="l">
              <a:spcBef>
                <a:spcPts val="1200"/>
              </a:spcBef>
              <a:spcAft>
                <a:spcPts val="0"/>
              </a:spcAft>
              <a:buSzPct val="100000"/>
              <a:buChar char="●"/>
            </a:pPr>
            <a:r>
              <a:rPr lang="en" sz="1700"/>
              <a:t>Also we thought of discord as a common platform to share our ideas and learnings. And so we integrated discord with our platform and we have even made a fun discord bot which could be installed on respective </a:t>
            </a:r>
            <a:r>
              <a:rPr lang="en" sz="1700"/>
              <a:t>college discord servers, and can be used in reminding users of their classes based on uploaded timetables and many other things.</a:t>
            </a:r>
            <a:endParaRPr sz="1700"/>
          </a:p>
        </p:txBody>
      </p:sp>
      <p:pic>
        <p:nvPicPr>
          <p:cNvPr id="70" name="Google Shape;70;p14"/>
          <p:cNvPicPr preferRelativeResize="0"/>
          <p:nvPr/>
        </p:nvPicPr>
        <p:blipFill>
          <a:blip r:embed="rId3">
            <a:alphaModFix/>
          </a:blip>
          <a:stretch>
            <a:fillRect/>
          </a:stretch>
        </p:blipFill>
        <p:spPr>
          <a:xfrm>
            <a:off x="6913972" y="1723247"/>
            <a:ext cx="1397524" cy="1397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8884" y="474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D966"/>
                </a:solidFill>
              </a:rPr>
              <a:t>TECH STACK</a:t>
            </a:r>
            <a:endParaRPr>
              <a:solidFill>
                <a:srgbClr val="FFD966"/>
              </a:solidFill>
            </a:endParaRPr>
          </a:p>
        </p:txBody>
      </p:sp>
      <p:sp>
        <p:nvSpPr>
          <p:cNvPr id="76" name="Google Shape;76;p15"/>
          <p:cNvSpPr txBox="1"/>
          <p:nvPr>
            <p:ph idx="1" type="body"/>
          </p:nvPr>
        </p:nvSpPr>
        <p:spPr>
          <a:xfrm>
            <a:off x="311700" y="653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lang="en">
                <a:solidFill>
                  <a:srgbClr val="FFD966"/>
                </a:solidFill>
              </a:rPr>
              <a:t>Frontend</a:t>
            </a:r>
            <a:r>
              <a:rPr lang="en">
                <a:solidFill>
                  <a:srgbClr val="FFD966"/>
                </a:solidFill>
              </a:rPr>
              <a:t>                       Backend                  Collaboration            Communication</a:t>
            </a:r>
            <a:endParaRPr>
              <a:solidFill>
                <a:srgbClr val="FFD966"/>
              </a:solidFill>
            </a:endParaRPr>
          </a:p>
        </p:txBody>
      </p:sp>
      <p:pic>
        <p:nvPicPr>
          <p:cNvPr id="77" name="Google Shape;77;p15"/>
          <p:cNvPicPr preferRelativeResize="0"/>
          <p:nvPr/>
        </p:nvPicPr>
        <p:blipFill>
          <a:blip r:embed="rId3">
            <a:alphaModFix/>
          </a:blip>
          <a:stretch>
            <a:fillRect/>
          </a:stretch>
        </p:blipFill>
        <p:spPr>
          <a:xfrm>
            <a:off x="368100" y="1569325"/>
            <a:ext cx="2241802" cy="1584999"/>
          </a:xfrm>
          <a:prstGeom prst="rect">
            <a:avLst/>
          </a:prstGeom>
          <a:noFill/>
          <a:ln>
            <a:noFill/>
          </a:ln>
        </p:spPr>
      </p:pic>
      <p:pic>
        <p:nvPicPr>
          <p:cNvPr id="78" name="Google Shape;78;p15"/>
          <p:cNvPicPr preferRelativeResize="0"/>
          <p:nvPr/>
        </p:nvPicPr>
        <p:blipFill>
          <a:blip r:embed="rId4">
            <a:alphaModFix/>
          </a:blip>
          <a:stretch>
            <a:fillRect/>
          </a:stretch>
        </p:blipFill>
        <p:spPr>
          <a:xfrm>
            <a:off x="2686200" y="1881525"/>
            <a:ext cx="1921200" cy="960600"/>
          </a:xfrm>
          <a:prstGeom prst="rect">
            <a:avLst/>
          </a:prstGeom>
          <a:noFill/>
          <a:ln>
            <a:noFill/>
          </a:ln>
        </p:spPr>
      </p:pic>
      <p:pic>
        <p:nvPicPr>
          <p:cNvPr id="79" name="Google Shape;79;p15"/>
          <p:cNvPicPr preferRelativeResize="0"/>
          <p:nvPr/>
        </p:nvPicPr>
        <p:blipFill>
          <a:blip r:embed="rId5">
            <a:alphaModFix/>
          </a:blip>
          <a:stretch>
            <a:fillRect/>
          </a:stretch>
        </p:blipFill>
        <p:spPr>
          <a:xfrm>
            <a:off x="7259176" y="1881525"/>
            <a:ext cx="993075" cy="1134950"/>
          </a:xfrm>
          <a:prstGeom prst="rect">
            <a:avLst/>
          </a:prstGeom>
          <a:noFill/>
          <a:ln>
            <a:noFill/>
          </a:ln>
        </p:spPr>
      </p:pic>
      <p:pic>
        <p:nvPicPr>
          <p:cNvPr id="80" name="Google Shape;80;p15"/>
          <p:cNvPicPr preferRelativeResize="0"/>
          <p:nvPr/>
        </p:nvPicPr>
        <p:blipFill>
          <a:blip r:embed="rId6">
            <a:alphaModFix/>
          </a:blip>
          <a:stretch>
            <a:fillRect/>
          </a:stretch>
        </p:blipFill>
        <p:spPr>
          <a:xfrm>
            <a:off x="4765825" y="2028264"/>
            <a:ext cx="1940650" cy="6671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D966"/>
                </a:solidFill>
              </a:rPr>
              <a:t>POSITIVE AND UNIQUE SOLUTION</a:t>
            </a:r>
            <a:endParaRPr>
              <a:solidFill>
                <a:srgbClr val="FFD966"/>
              </a:solidFill>
            </a:endParaRPr>
          </a:p>
        </p:txBody>
      </p:sp>
      <p:sp>
        <p:nvSpPr>
          <p:cNvPr id="86" name="Google Shape;8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Our platform allows students to make notes with their friends while attending a live lecture or watching a youtube video </a:t>
            </a:r>
            <a:r>
              <a:rPr lang="en"/>
              <a:t>without having to open multiple apps. It also saves respective notes of each student for their reference. Sharing the collaborative board link is as simple as clicking a button and sending the link to your peers.</a:t>
            </a:r>
            <a:endParaRPr/>
          </a:p>
          <a:p>
            <a:pPr indent="0" lvl="0" marL="0" rtl="0" algn="l">
              <a:spcBef>
                <a:spcPts val="1200"/>
              </a:spcBef>
              <a:spcAft>
                <a:spcPts val="0"/>
              </a:spcAft>
              <a:buNone/>
            </a:pPr>
            <a:r>
              <a:t/>
            </a:r>
            <a:endParaRPr/>
          </a:p>
          <a:p>
            <a:pPr indent="-325755" lvl="0" marL="457200" rtl="0" algn="l">
              <a:spcBef>
                <a:spcPts val="1200"/>
              </a:spcBef>
              <a:spcAft>
                <a:spcPts val="0"/>
              </a:spcAft>
              <a:buSzPct val="100000"/>
              <a:buChar char="●"/>
            </a:pPr>
            <a:r>
              <a:rPr lang="en"/>
              <a:t>Our discord bot incentivizes students to share their learnings and keeps engaged with other students using XP and levels when each student contributes or likes or dislikes the content shared by others. It also enhances the togetherness by sending scheduled lecture notifications, content shared by others, allowing to assign suitable tags to the shared content for easy reference, sharing the WeScribe notes, notifying people about some friendly scheduled live lectures by other other peers and many more. This helps them to keep motivated.</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D966"/>
                </a:solidFill>
              </a:rPr>
              <a:t>How it works</a:t>
            </a:r>
            <a:endParaRPr>
              <a:solidFill>
                <a:srgbClr val="FFD966"/>
              </a:solidFill>
            </a:endParaRPr>
          </a:p>
        </p:txBody>
      </p:sp>
      <p:sp>
        <p:nvSpPr>
          <p:cNvPr id="92" name="Google Shape;92;p17"/>
          <p:cNvSpPr txBox="1"/>
          <p:nvPr>
            <p:ph idx="1" type="body"/>
          </p:nvPr>
        </p:nvSpPr>
        <p:spPr>
          <a:xfrm>
            <a:off x="50275" y="1152475"/>
            <a:ext cx="9029700" cy="37038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You must first Register on the website.</a:t>
            </a:r>
            <a:endParaRPr/>
          </a:p>
          <a:p>
            <a:pPr indent="-342900" lvl="0" marL="457200" rtl="0" algn="l">
              <a:lnSpc>
                <a:spcPct val="150000"/>
              </a:lnSpc>
              <a:spcBef>
                <a:spcPts val="0"/>
              </a:spcBef>
              <a:spcAft>
                <a:spcPts val="0"/>
              </a:spcAft>
              <a:buSzPts val="1800"/>
              <a:buChar char="●"/>
            </a:pPr>
            <a:r>
              <a:rPr lang="en"/>
              <a:t>Then navigate to the notes tab and click on  the add note button to create a new note with a name and optional description.</a:t>
            </a:r>
            <a:endParaRPr/>
          </a:p>
          <a:p>
            <a:pPr indent="-342900" lvl="0" marL="457200" rtl="0" algn="l">
              <a:lnSpc>
                <a:spcPct val="150000"/>
              </a:lnSpc>
              <a:spcBef>
                <a:spcPts val="0"/>
              </a:spcBef>
              <a:spcAft>
                <a:spcPts val="0"/>
              </a:spcAft>
              <a:buSzPts val="1800"/>
              <a:buChar char="●"/>
            </a:pPr>
            <a:r>
              <a:rPr lang="en"/>
              <a:t>Clicking on the newly made note opens up the collaborative editor.</a:t>
            </a:r>
            <a:endParaRPr/>
          </a:p>
          <a:p>
            <a:pPr indent="-342900" lvl="0" marL="457200" rtl="0" algn="l">
              <a:lnSpc>
                <a:spcPct val="150000"/>
              </a:lnSpc>
              <a:spcBef>
                <a:spcPts val="0"/>
              </a:spcBef>
              <a:spcAft>
                <a:spcPts val="0"/>
              </a:spcAft>
              <a:buSzPts val="1800"/>
              <a:buChar char="●"/>
            </a:pPr>
            <a:r>
              <a:rPr lang="en"/>
              <a:t>A video or meeting url can be put in the video url field to play the video.</a:t>
            </a:r>
            <a:endParaRPr/>
          </a:p>
          <a:p>
            <a:pPr indent="-342900" lvl="0" marL="457200" rtl="0" algn="l">
              <a:lnSpc>
                <a:spcPct val="150000"/>
              </a:lnSpc>
              <a:spcBef>
                <a:spcPts val="0"/>
              </a:spcBef>
              <a:spcAft>
                <a:spcPts val="0"/>
              </a:spcAft>
              <a:buSzPts val="1800"/>
              <a:buChar char="●"/>
            </a:pPr>
            <a:r>
              <a:rPr lang="en"/>
              <a:t>You can also choose to share the board URL with your friends.</a:t>
            </a:r>
            <a:endParaRPr/>
          </a:p>
          <a:p>
            <a:pPr indent="-342900" lvl="0" marL="457200" rtl="0" algn="l">
              <a:lnSpc>
                <a:spcPct val="150000"/>
              </a:lnSpc>
              <a:spcBef>
                <a:spcPts val="0"/>
              </a:spcBef>
              <a:spcAft>
                <a:spcPts val="0"/>
              </a:spcAft>
              <a:buSzPts val="1800"/>
              <a:buChar char="●"/>
            </a:pPr>
            <a:r>
              <a:rPr lang="en"/>
              <a:t>Now you all can write notes together while attending the lecture!</a:t>
            </a:r>
            <a:endParaRPr/>
          </a:p>
          <a:p>
            <a:pPr indent="-342900" lvl="0" marL="457200" rtl="0" algn="l">
              <a:lnSpc>
                <a:spcPct val="150000"/>
              </a:lnSpc>
              <a:spcBef>
                <a:spcPts val="0"/>
              </a:spcBef>
              <a:spcAft>
                <a:spcPts val="0"/>
              </a:spcAft>
              <a:buSzPts val="1800"/>
              <a:buChar char="●"/>
            </a:pPr>
            <a:r>
              <a:rPr lang="en"/>
              <a:t>We also have a discord bot to keep you connected during and after the session.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D966"/>
                </a:solidFill>
              </a:rPr>
              <a:t>SCOPE</a:t>
            </a:r>
            <a:endParaRPr>
              <a:solidFill>
                <a:srgbClr val="FFD966"/>
              </a:solidFill>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feel this project has a lot of scope since collaboration is something that can be done in various ways. So many more features can be added on top of existing features to this platform which will take it to the next level.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64590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FFD966"/>
                </a:solidFill>
              </a:rPr>
              <a:t>THANK YOU! </a:t>
            </a:r>
            <a:endParaRPr>
              <a:solidFill>
                <a:srgbClr val="FFD9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