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1FF3-E9DB-4A5E-8BBF-00FEEEEA4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C83EC-A78C-432D-A070-640C34833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D472-4E03-472C-863C-A022D973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6E56-5143-4886-B5A8-3F568AE5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56622-5647-48DC-A1BE-D8A5442A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1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89F7-1740-4619-9FB3-0134AF7B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B1E08-5A87-4DB1-9A7A-F9B7873E2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41B1-29C6-4942-8471-2660FB61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ED27-BA14-4F71-804D-975BF89B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DD6F-588E-436B-BC14-7A31C8E5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8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98647-1DE7-4DAB-B1C0-7850EDAB9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EB1D-683D-4588-B2AE-60C4AAD8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6E0D-1C51-4BE6-A14D-AB3FB00E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EA43-7DD8-4BEB-9874-891CDD63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8786-A655-43DE-972D-0A54BEF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419-D767-41FC-B2B4-774A3CA1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245B-D20E-41A2-AC81-72CDDDA4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21D7-494B-44B8-881C-9C39D5A4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1B8B-7B38-4B38-9237-06FE5CED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88B0-608D-4B29-9511-D1FE5108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A799-8B5C-4CEA-A6E1-8C7D1389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C991-ACCC-43F7-BD86-D032EBB6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7253-38BF-4D05-AB3F-AA05A8A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D120-ECE3-49EA-9C04-516DA2B7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6A96-5727-46EF-BB78-BBDDA280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8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4C2F-A653-4735-9359-E26FE497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318C-4551-4045-A90E-A7E62475F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2D069-47EA-4F84-96D6-D44A9AF3F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B6307-5329-4C13-B411-8B4FAF8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E895D-E1FC-4AAB-8C1C-EB8FABDB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A95D8-ECF6-4987-BF08-84E6F769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050B-582C-4739-94AA-873C1C82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8DA77-0AC0-434E-A6B2-86BD0B96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519F-1422-4F13-BBAE-A21C2FBB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4B90F-CE6C-40F8-AFFD-50196DC91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58046-5730-4B84-A8D8-E8BA8C5F8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52E9F-79A1-4A62-A56B-0F1AC3A9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8B788-4F75-4B4B-B11E-2E417103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EC085-9D4D-47D9-8EB8-F91AE050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7769-3572-48D9-9DF1-CBDAFAFD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08D55-D598-4F13-AB86-FA7C4287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19CAA-FDE2-4A32-BA68-A8D8ED3C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25E24-D5E3-4CED-8BEC-67F897A0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FA6AF-6048-4156-844D-FAA28FA8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98893-297D-4A6A-BB83-D27BC758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2B370-AF0C-44BD-A457-F2BC9C07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2C75-D284-4A67-AB4C-7FBB8D1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D0DB-82EB-4075-A99F-C197C607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167D-BA7C-4981-9FD2-7CE048939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B35C0-9747-47C9-A1EE-EE1C0AF7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1D67D-2FC1-4132-AF38-7E2CC4DA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83785-1B00-46F3-959A-E37EB15C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6F3D-2CC1-47E4-A37D-BDC9BE9C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A0643-6F28-4861-B67C-7B5C14DF1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3D7EF-D20C-4A07-B1ED-DF24DE52D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D72A6-F130-4B50-BF22-BA9352E8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7B4BB-3ABA-4D3F-BDAC-1DB45DAE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63A6-523F-43F1-BF6A-553AC05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C2207-7128-4330-B771-5CE19384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1044-60E8-40C2-88E1-E53B53D8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8BFC-8C69-41DB-AAF9-26A5531FA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126D-9593-4526-A3D8-58BF1DACD3B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67F3-BCC5-4A61-8170-FA03D433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ABF1-FEED-4D6A-B350-5A99E3A1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2ECC-00B9-4534-B4C5-50CD21439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33DD-B775-4D4F-B284-821A378B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" panose="00000500000000000000" pitchFamily="2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AA00-FEEE-443C-9F8E-59A94E13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69"/>
            <a:ext cx="10515600" cy="36201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Quicksand" panose="00000500000000000000" pitchFamily="2" charset="0"/>
              </a:rPr>
              <a:t>Dietary comorbidities and allergies are becoming common by the day. Many are supposed to take dietary caution but:</a:t>
            </a:r>
          </a:p>
          <a:p>
            <a:pPr marL="514350" indent="-514350">
              <a:buAutoNum type="arabicPeriod"/>
            </a:pPr>
            <a:r>
              <a:rPr lang="en-US" dirty="0">
                <a:latin typeface="Quicksand" panose="00000500000000000000" pitchFamily="2" charset="0"/>
              </a:rPr>
              <a:t>Product labels can be misleading and complex</a:t>
            </a:r>
          </a:p>
          <a:p>
            <a:pPr marL="514350" indent="-514350">
              <a:buAutoNum type="arabicPeriod"/>
            </a:pPr>
            <a:r>
              <a:rPr lang="en-US" dirty="0">
                <a:latin typeface="Quicksand" panose="00000500000000000000" pitchFamily="2" charset="0"/>
              </a:rPr>
              <a:t>Missing ingredient properties</a:t>
            </a:r>
          </a:p>
          <a:p>
            <a:pPr marL="514350" indent="-514350">
              <a:buAutoNum type="arabicPeriod"/>
            </a:pPr>
            <a:r>
              <a:rPr lang="en-US" dirty="0">
                <a:latin typeface="Quicksand" panose="00000500000000000000" pitchFamily="2" charset="0"/>
              </a:rPr>
              <a:t>Missing allergen information</a:t>
            </a:r>
          </a:p>
          <a:p>
            <a:pPr marL="514350" indent="-514350">
              <a:buAutoNum type="arabicPeriod"/>
            </a:pPr>
            <a:endParaRPr lang="en-US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56F7-E9CD-4FEF-9FB9-79B314C1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" panose="00000500000000000000" pitchFamily="2" charset="0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D2DF-C8E2-4019-9D05-0527FDAE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68"/>
            <a:ext cx="10515600" cy="2530138"/>
          </a:xfrm>
        </p:spPr>
        <p:txBody>
          <a:bodyPr/>
          <a:lstStyle/>
          <a:p>
            <a:pPr marL="0" indent="0" algn="l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Quicksand" panose="00000500000000000000" pitchFamily="2" charset="0"/>
              </a:rPr>
              <a:t>People that have food allergies or intolerances scan through every product packaging to check the ingredients. </a:t>
            </a:r>
          </a:p>
          <a:p>
            <a:pPr marL="0" indent="0" algn="l">
              <a:buNone/>
            </a:pPr>
            <a:endParaRPr lang="en-IN" i="0" dirty="0">
              <a:solidFill>
                <a:srgbClr val="000000"/>
              </a:solidFill>
              <a:effectLst/>
              <a:latin typeface="Quicksand" panose="00000500000000000000" pitchFamily="2" charset="0"/>
            </a:endParaRPr>
          </a:p>
          <a:p>
            <a:pPr marL="0" indent="0" algn="l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Quicksand" panose="00000500000000000000" pitchFamily="2" charset="0"/>
              </a:rPr>
              <a:t>What if there was an app that does that for you?</a:t>
            </a:r>
          </a:p>
          <a:p>
            <a:pPr marL="0" indent="0">
              <a:buNone/>
            </a:pPr>
            <a:endParaRPr lang="en-US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342B-B243-4D2B-8A4A-5BCAC93DE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Quicksand" panose="00000500000000000000" pitchFamily="2" charset="0"/>
              </a:rPr>
              <a:t>Quancious</a:t>
            </a:r>
            <a:endParaRPr lang="en-US" dirty="0">
              <a:latin typeface="Quicksand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6A38-7DEA-49CA-B3E5-6347ECC2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4"/>
            <a:ext cx="9144000" cy="1152525"/>
          </a:xfrm>
        </p:spPr>
        <p:txBody>
          <a:bodyPr/>
          <a:lstStyle/>
          <a:p>
            <a:r>
              <a:rPr lang="en-US" dirty="0">
                <a:latin typeface="Quicksand" panose="00000500000000000000" pitchFamily="2" charset="0"/>
              </a:rPr>
              <a:t>Team </a:t>
            </a:r>
            <a:r>
              <a:rPr lang="en-US" dirty="0" err="1">
                <a:latin typeface="Quicksand" panose="00000500000000000000" pitchFamily="2" charset="0"/>
              </a:rPr>
              <a:t>Lalalala</a:t>
            </a:r>
            <a:endParaRPr lang="en-US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0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0863-5C0A-42FB-8C3A-8EB53A91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Quicksand" panose="00000500000000000000" pitchFamily="2" charset="0"/>
              </a:rPr>
              <a:t>Quancious</a:t>
            </a:r>
            <a:endParaRPr lang="en-US" dirty="0">
              <a:latin typeface="Quicksand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79C6-50BE-4F77-BCE3-2118998D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68"/>
            <a:ext cx="10515600" cy="28497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Quicksand" panose="00000500000000000000" pitchFamily="2" charset="0"/>
              </a:rPr>
              <a:t>An AI based camera app that helps you do your grocery shopping without you needing to worry about the ingredients ever again.</a:t>
            </a:r>
          </a:p>
        </p:txBody>
      </p:sp>
    </p:spTree>
    <p:extLst>
      <p:ext uri="{BB962C8B-B14F-4D97-AF65-F5344CB8AC3E}">
        <p14:creationId xmlns:p14="http://schemas.microsoft.com/office/powerpoint/2010/main" val="96101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7692-F603-4A94-BD7C-8A9543DD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cksand" panose="00000500000000000000" pitchFamily="2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5D69-AEA7-4606-9DD7-5F2E7333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67"/>
            <a:ext cx="10515600" cy="3266984"/>
          </a:xfrm>
        </p:spPr>
        <p:txBody>
          <a:bodyPr>
            <a:normAutofit/>
          </a:bodyPr>
          <a:lstStyle/>
          <a:p>
            <a:r>
              <a:rPr lang="en-US" dirty="0">
                <a:latin typeface="Quicksand" panose="00000500000000000000" pitchFamily="2" charset="0"/>
              </a:rPr>
              <a:t>Scanning Food Labels:</a:t>
            </a:r>
          </a:p>
          <a:p>
            <a:pPr lvl="1"/>
            <a:r>
              <a:rPr lang="en-US" dirty="0">
                <a:latin typeface="Quicksand" panose="00000500000000000000" pitchFamily="2" charset="0"/>
              </a:rPr>
              <a:t>Sugar synonyms</a:t>
            </a:r>
          </a:p>
          <a:p>
            <a:pPr lvl="1"/>
            <a:r>
              <a:rPr lang="en-US" dirty="0">
                <a:latin typeface="Quicksand" panose="00000500000000000000" pitchFamily="2" charset="0"/>
              </a:rPr>
              <a:t>Allergens </a:t>
            </a:r>
          </a:p>
          <a:p>
            <a:pPr lvl="1"/>
            <a:r>
              <a:rPr lang="en-US" dirty="0">
                <a:latin typeface="Quicksand" panose="00000500000000000000" pitchFamily="2" charset="0"/>
              </a:rPr>
              <a:t>Glycemic Index categories</a:t>
            </a:r>
          </a:p>
          <a:p>
            <a:endParaRPr lang="en-US" dirty="0">
              <a:latin typeface="Quicksand" panose="00000500000000000000" pitchFamily="2" charset="0"/>
            </a:endParaRPr>
          </a:p>
          <a:p>
            <a:r>
              <a:rPr lang="en-US" dirty="0">
                <a:latin typeface="Quicksand" panose="00000500000000000000" pitchFamily="2" charset="0"/>
              </a:rPr>
              <a:t>User Profiles</a:t>
            </a:r>
          </a:p>
        </p:txBody>
      </p:sp>
    </p:spTree>
    <p:extLst>
      <p:ext uri="{BB962C8B-B14F-4D97-AF65-F5344CB8AC3E}">
        <p14:creationId xmlns:p14="http://schemas.microsoft.com/office/powerpoint/2010/main" val="289111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Quicksand</vt:lpstr>
      <vt:lpstr>Office Theme</vt:lpstr>
      <vt:lpstr>Problem</vt:lpstr>
      <vt:lpstr>Idea</vt:lpstr>
      <vt:lpstr>Quancious</vt:lpstr>
      <vt:lpstr>Quancious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IMT2016112 Kotha Tejas</dc:creator>
  <cp:lastModifiedBy>IMT2016112 Kotha Tejas</cp:lastModifiedBy>
  <cp:revision>10</cp:revision>
  <dcterms:created xsi:type="dcterms:W3CDTF">2021-02-19T09:30:39Z</dcterms:created>
  <dcterms:modified xsi:type="dcterms:W3CDTF">2021-02-19T18:16:16Z</dcterms:modified>
</cp:coreProperties>
</file>