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8" r:id="rId15"/>
    <p:sldId id="271" r:id="rId16"/>
    <p:sldId id="272" r:id="rId17"/>
    <p:sldId id="273" r:id="rId18"/>
    <p:sldId id="274" r:id="rId19"/>
    <p:sldId id="27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5B00"/>
    <a:srgbClr val="D91656"/>
    <a:srgbClr val="640D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snapToGrid="0">
      <p:cViewPr varScale="1">
        <p:scale>
          <a:sx n="69" d="100"/>
          <a:sy n="69" d="100"/>
        </p:scale>
        <p:origin x="4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5" Type="http://schemas.openxmlformats.org/officeDocument/2006/relationships/image" Target="../media/image10.jpg"/><Relationship Id="rId4"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5" Type="http://schemas.openxmlformats.org/officeDocument/2006/relationships/image" Target="../media/image10.jpg"/><Relationship Id="rId4"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981E7-6036-47C4-BD41-FA57B315200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416E9CE9-1D83-4F03-A32C-C673C2B7EEC1}">
      <dgm:prSet/>
      <dgm:spPr>
        <a:solidFill>
          <a:srgbClr val="D91656"/>
        </a:solidFill>
        <a:ln>
          <a:solidFill>
            <a:srgbClr val="D91656"/>
          </a:solidFill>
        </a:ln>
      </dgm:spPr>
      <dgm:t>
        <a:bodyPr/>
        <a:lstStyle/>
        <a:p>
          <a:r>
            <a:rPr lang="en-IN" dirty="0"/>
            <a:t>Time Efficiency</a:t>
          </a:r>
        </a:p>
      </dgm:t>
    </dgm:pt>
    <dgm:pt modelId="{3B3113EA-B8EB-4A21-9D28-11F0DE6E3DDF}" type="parTrans" cxnId="{DB5947EA-867C-44FA-AA13-9E10553CB8E5}">
      <dgm:prSet/>
      <dgm:spPr/>
      <dgm:t>
        <a:bodyPr/>
        <a:lstStyle/>
        <a:p>
          <a:endParaRPr lang="en-IN"/>
        </a:p>
      </dgm:t>
    </dgm:pt>
    <dgm:pt modelId="{55419A52-63D6-455C-8071-BEEC9367016C}" type="sibTrans" cxnId="{DB5947EA-867C-44FA-AA13-9E10553CB8E5}">
      <dgm:prSet/>
      <dgm:spPr/>
      <dgm:t>
        <a:bodyPr/>
        <a:lstStyle/>
        <a:p>
          <a:endParaRPr lang="en-IN"/>
        </a:p>
      </dgm:t>
    </dgm:pt>
    <dgm:pt modelId="{9CA1ADB5-6B41-40AC-8924-7BF07E69171F}">
      <dgm:prSet/>
      <dgm:spPr>
        <a:solidFill>
          <a:srgbClr val="640D5F"/>
        </a:solidFill>
        <a:ln>
          <a:solidFill>
            <a:srgbClr val="640D5F"/>
          </a:solidFill>
        </a:ln>
      </dgm:spPr>
      <dgm:t>
        <a:bodyPr/>
        <a:lstStyle/>
        <a:p>
          <a:r>
            <a:rPr lang="en-IN" dirty="0"/>
            <a:t>Enhanced Security</a:t>
          </a:r>
        </a:p>
      </dgm:t>
    </dgm:pt>
    <dgm:pt modelId="{B44EF525-8AC1-403B-BADB-293CBFA3CC7B}" type="parTrans" cxnId="{B15E38C4-BD36-498C-9244-32EB445F9C0E}">
      <dgm:prSet/>
      <dgm:spPr/>
      <dgm:t>
        <a:bodyPr/>
        <a:lstStyle/>
        <a:p>
          <a:endParaRPr lang="en-IN"/>
        </a:p>
      </dgm:t>
    </dgm:pt>
    <dgm:pt modelId="{95C30279-585F-4AF2-8754-0C327A891D97}" type="sibTrans" cxnId="{B15E38C4-BD36-498C-9244-32EB445F9C0E}">
      <dgm:prSet/>
      <dgm:spPr/>
      <dgm:t>
        <a:bodyPr/>
        <a:lstStyle/>
        <a:p>
          <a:endParaRPr lang="en-IN"/>
        </a:p>
      </dgm:t>
    </dgm:pt>
    <dgm:pt modelId="{BC6C9AE4-8635-47DC-AEC5-C6F4FBCCE615}">
      <dgm:prSet/>
      <dgm:spPr>
        <a:solidFill>
          <a:srgbClr val="EB5B00"/>
        </a:solidFill>
        <a:ln>
          <a:solidFill>
            <a:srgbClr val="EB5B00"/>
          </a:solidFill>
        </a:ln>
      </dgm:spPr>
      <dgm:t>
        <a:bodyPr/>
        <a:lstStyle/>
        <a:p>
          <a:r>
            <a:rPr lang="en-IN" dirty="0"/>
            <a:t>Smart Contracts</a:t>
          </a:r>
        </a:p>
      </dgm:t>
    </dgm:pt>
    <dgm:pt modelId="{4137E0A9-0E22-470D-B786-26F52A61B046}" type="parTrans" cxnId="{4A7FC13B-FE55-4FB8-93D4-AED0FC97E6A4}">
      <dgm:prSet/>
      <dgm:spPr/>
      <dgm:t>
        <a:bodyPr/>
        <a:lstStyle/>
        <a:p>
          <a:endParaRPr lang="en-IN"/>
        </a:p>
      </dgm:t>
    </dgm:pt>
    <dgm:pt modelId="{3FBFEAD8-8F3B-4B4F-A421-85F3D66089D0}" type="sibTrans" cxnId="{4A7FC13B-FE55-4FB8-93D4-AED0FC97E6A4}">
      <dgm:prSet/>
      <dgm:spPr/>
      <dgm:t>
        <a:bodyPr/>
        <a:lstStyle/>
        <a:p>
          <a:endParaRPr lang="en-IN"/>
        </a:p>
      </dgm:t>
    </dgm:pt>
    <dgm:pt modelId="{5344C9DB-2878-49E6-B296-3DE253354904}">
      <dgm:prSet/>
      <dgm:spPr>
        <a:solidFill>
          <a:srgbClr val="640D5F"/>
        </a:solidFill>
        <a:ln>
          <a:solidFill>
            <a:srgbClr val="640D5F"/>
          </a:solidFill>
        </a:ln>
      </dgm:spPr>
      <dgm:t>
        <a:bodyPr/>
        <a:lstStyle/>
        <a:p>
          <a:r>
            <a:rPr lang="en-IN" dirty="0"/>
            <a:t>Traceability</a:t>
          </a:r>
        </a:p>
      </dgm:t>
    </dgm:pt>
    <dgm:pt modelId="{8D5AEDF2-042B-4BFB-A877-A31A54C9CCF0}" type="parTrans" cxnId="{A6A8D4FC-239E-4AE6-B170-58B06214FA24}">
      <dgm:prSet/>
      <dgm:spPr/>
      <dgm:t>
        <a:bodyPr/>
        <a:lstStyle/>
        <a:p>
          <a:endParaRPr lang="en-IN"/>
        </a:p>
      </dgm:t>
    </dgm:pt>
    <dgm:pt modelId="{D9878AB0-AE61-4387-8ACD-620AB92D8A92}" type="sibTrans" cxnId="{A6A8D4FC-239E-4AE6-B170-58B06214FA24}">
      <dgm:prSet/>
      <dgm:spPr/>
      <dgm:t>
        <a:bodyPr/>
        <a:lstStyle/>
        <a:p>
          <a:endParaRPr lang="en-IN"/>
        </a:p>
      </dgm:t>
    </dgm:pt>
    <dgm:pt modelId="{4E1C94E0-D4AD-4347-BA1E-25D2723E6C39}">
      <dgm:prSet/>
      <dgm:spPr>
        <a:solidFill>
          <a:srgbClr val="D91656"/>
        </a:solidFill>
        <a:ln>
          <a:solidFill>
            <a:srgbClr val="D91656"/>
          </a:solidFill>
        </a:ln>
      </dgm:spPr>
      <dgm:t>
        <a:bodyPr/>
        <a:lstStyle/>
        <a:p>
          <a:r>
            <a:rPr lang="en-IN" dirty="0"/>
            <a:t>Ease of Use</a:t>
          </a:r>
        </a:p>
      </dgm:t>
    </dgm:pt>
    <dgm:pt modelId="{AE909DE6-A907-4929-8F55-7471A105F352}" type="parTrans" cxnId="{7FAE70F6-3412-4241-9CE3-667B4235D3E0}">
      <dgm:prSet/>
      <dgm:spPr/>
      <dgm:t>
        <a:bodyPr/>
        <a:lstStyle/>
        <a:p>
          <a:endParaRPr lang="en-IN"/>
        </a:p>
      </dgm:t>
    </dgm:pt>
    <dgm:pt modelId="{96BB1C2F-EAA1-4F92-8FC2-4E5B0A4C01C6}" type="sibTrans" cxnId="{7FAE70F6-3412-4241-9CE3-667B4235D3E0}">
      <dgm:prSet/>
      <dgm:spPr/>
      <dgm:t>
        <a:bodyPr/>
        <a:lstStyle/>
        <a:p>
          <a:endParaRPr lang="en-IN"/>
        </a:p>
      </dgm:t>
    </dgm:pt>
    <dgm:pt modelId="{53A5B9CB-C1EB-4A1D-AEF2-97E1C647D61C}" type="pres">
      <dgm:prSet presAssocID="{4C5981E7-6036-47C4-BD41-FA57B3152009}" presName="linearFlow" presStyleCnt="0">
        <dgm:presLayoutVars>
          <dgm:dir/>
          <dgm:resizeHandles val="exact"/>
        </dgm:presLayoutVars>
      </dgm:prSet>
      <dgm:spPr/>
    </dgm:pt>
    <dgm:pt modelId="{56F61D12-9B1A-434E-8FE0-6FAD159BD43D}" type="pres">
      <dgm:prSet presAssocID="{416E9CE9-1D83-4F03-A32C-C673C2B7EEC1}" presName="composite" presStyleCnt="0"/>
      <dgm:spPr/>
    </dgm:pt>
    <dgm:pt modelId="{F8CC5FD5-9F40-4780-A348-08169B4233E4}" type="pres">
      <dgm:prSet presAssocID="{416E9CE9-1D83-4F03-A32C-C673C2B7EEC1}" presName="imgShp" presStyleLbl="fgImgPlace1" presStyleIdx="0" presStyleCnt="5"/>
      <dgm:spPr>
        <a:blipFill>
          <a:blip xmlns:r="http://schemas.openxmlformats.org/officeDocument/2006/relationships" r:embed="rId1"/>
          <a:srcRect/>
          <a:stretch>
            <a:fillRect l="-4000" r="-4000"/>
          </a:stretch>
        </a:blipFill>
      </dgm:spPr>
    </dgm:pt>
    <dgm:pt modelId="{88937E32-94A1-403F-AB86-15586EBFB7E4}" type="pres">
      <dgm:prSet presAssocID="{416E9CE9-1D83-4F03-A32C-C673C2B7EEC1}" presName="txShp" presStyleLbl="node1" presStyleIdx="0" presStyleCnt="5">
        <dgm:presLayoutVars>
          <dgm:bulletEnabled val="1"/>
        </dgm:presLayoutVars>
      </dgm:prSet>
      <dgm:spPr/>
    </dgm:pt>
    <dgm:pt modelId="{D2D908A2-FA63-4861-865A-293ED7BEA30C}" type="pres">
      <dgm:prSet presAssocID="{55419A52-63D6-455C-8071-BEEC9367016C}" presName="spacing" presStyleCnt="0"/>
      <dgm:spPr/>
    </dgm:pt>
    <dgm:pt modelId="{3975ECB9-EBF8-4544-A218-4A6C0ABFE381}" type="pres">
      <dgm:prSet presAssocID="{9CA1ADB5-6B41-40AC-8924-7BF07E69171F}" presName="composite" presStyleCnt="0"/>
      <dgm:spPr/>
    </dgm:pt>
    <dgm:pt modelId="{588E7744-A449-47B1-A3BB-D862973ABFDD}" type="pres">
      <dgm:prSet presAssocID="{9CA1ADB5-6B41-40AC-8924-7BF07E69171F}" presName="imgShp" presStyleLbl="fgImgPlace1" presStyleIdx="1" presStyleCnt="5"/>
      <dgm:spPr>
        <a:blipFill>
          <a:blip xmlns:r="http://schemas.openxmlformats.org/officeDocument/2006/relationships" r:embed="rId2"/>
          <a:srcRect/>
          <a:stretch>
            <a:fillRect l="-42000" r="-42000"/>
          </a:stretch>
        </a:blipFill>
      </dgm:spPr>
    </dgm:pt>
    <dgm:pt modelId="{BDE1535E-92B8-4BB2-8FFA-7269A26CBF84}" type="pres">
      <dgm:prSet presAssocID="{9CA1ADB5-6B41-40AC-8924-7BF07E69171F}" presName="txShp" presStyleLbl="node1" presStyleIdx="1" presStyleCnt="5">
        <dgm:presLayoutVars>
          <dgm:bulletEnabled val="1"/>
        </dgm:presLayoutVars>
      </dgm:prSet>
      <dgm:spPr/>
    </dgm:pt>
    <dgm:pt modelId="{ECE31B15-44D6-4941-AA5D-BE3D54F0D1BA}" type="pres">
      <dgm:prSet presAssocID="{95C30279-585F-4AF2-8754-0C327A891D97}" presName="spacing" presStyleCnt="0"/>
      <dgm:spPr/>
    </dgm:pt>
    <dgm:pt modelId="{D014A194-1C24-457C-A463-A33399CCC09B}" type="pres">
      <dgm:prSet presAssocID="{BC6C9AE4-8635-47DC-AEC5-C6F4FBCCE615}" presName="composite" presStyleCnt="0"/>
      <dgm:spPr/>
    </dgm:pt>
    <dgm:pt modelId="{F9F1B0AD-3CD3-4F39-B913-E9B1A6C21862}" type="pres">
      <dgm:prSet presAssocID="{BC6C9AE4-8635-47DC-AEC5-C6F4FBCCE615}" presName="imgShp" presStyleLbl="fgImgPlace1" presStyleIdx="2" presStyleCnt="5"/>
      <dgm:spPr>
        <a:blipFill>
          <a:blip xmlns:r="http://schemas.openxmlformats.org/officeDocument/2006/relationships" r:embed="rId3"/>
          <a:srcRect/>
          <a:stretch>
            <a:fillRect l="-2000" r="-2000"/>
          </a:stretch>
        </a:blipFill>
      </dgm:spPr>
    </dgm:pt>
    <dgm:pt modelId="{499C8410-DD7A-44E0-8CCB-00714C697B46}" type="pres">
      <dgm:prSet presAssocID="{BC6C9AE4-8635-47DC-AEC5-C6F4FBCCE615}" presName="txShp" presStyleLbl="node1" presStyleIdx="2" presStyleCnt="5">
        <dgm:presLayoutVars>
          <dgm:bulletEnabled val="1"/>
        </dgm:presLayoutVars>
      </dgm:prSet>
      <dgm:spPr/>
    </dgm:pt>
    <dgm:pt modelId="{01E8C31A-4067-42DA-BF59-9102E2D24E98}" type="pres">
      <dgm:prSet presAssocID="{3FBFEAD8-8F3B-4B4F-A421-85F3D66089D0}" presName="spacing" presStyleCnt="0"/>
      <dgm:spPr/>
    </dgm:pt>
    <dgm:pt modelId="{64114C30-A007-4BA2-AC4B-E08E6270ABDC}" type="pres">
      <dgm:prSet presAssocID="{5344C9DB-2878-49E6-B296-3DE253354904}" presName="composite" presStyleCnt="0"/>
      <dgm:spPr/>
    </dgm:pt>
    <dgm:pt modelId="{9AB1EAD9-C385-408E-94C7-77EEEE9A9054}" type="pres">
      <dgm:prSet presAssocID="{5344C9DB-2878-49E6-B296-3DE253354904}" presName="imgShp" presStyleLbl="fgImgPlace1" presStyleIdx="3" presStyleCnt="5"/>
      <dgm:spPr>
        <a:blipFill>
          <a:blip xmlns:r="http://schemas.openxmlformats.org/officeDocument/2006/relationships" r:embed="rId4"/>
          <a:srcRect/>
          <a:stretch>
            <a:fillRect l="-3000" r="-3000"/>
          </a:stretch>
        </a:blipFill>
      </dgm:spPr>
    </dgm:pt>
    <dgm:pt modelId="{462BEAEC-E2C3-4586-8E72-18D50EEAF02C}" type="pres">
      <dgm:prSet presAssocID="{5344C9DB-2878-49E6-B296-3DE253354904}" presName="txShp" presStyleLbl="node1" presStyleIdx="3" presStyleCnt="5">
        <dgm:presLayoutVars>
          <dgm:bulletEnabled val="1"/>
        </dgm:presLayoutVars>
      </dgm:prSet>
      <dgm:spPr/>
    </dgm:pt>
    <dgm:pt modelId="{E4ECD27A-92A9-4BC4-B606-8DF21CFDB193}" type="pres">
      <dgm:prSet presAssocID="{D9878AB0-AE61-4387-8ACD-620AB92D8A92}" presName="spacing" presStyleCnt="0"/>
      <dgm:spPr/>
    </dgm:pt>
    <dgm:pt modelId="{DA91E3A6-82C1-4ED6-B1CB-DFB5DE217566}" type="pres">
      <dgm:prSet presAssocID="{4E1C94E0-D4AD-4347-BA1E-25D2723E6C39}" presName="composite" presStyleCnt="0"/>
      <dgm:spPr/>
    </dgm:pt>
    <dgm:pt modelId="{EC361193-7E18-44FD-85B2-AB58C1B2C3CE}" type="pres">
      <dgm:prSet presAssocID="{4E1C94E0-D4AD-4347-BA1E-25D2723E6C39}" presName="imgShp" presStyleLbl="fgImgPlace1" presStyleIdx="4" presStyleCnt="5"/>
      <dgm:spPr>
        <a:blipFill>
          <a:blip xmlns:r="http://schemas.openxmlformats.org/officeDocument/2006/relationships" r:embed="rId5"/>
          <a:srcRect/>
          <a:stretch>
            <a:fillRect/>
          </a:stretch>
        </a:blipFill>
      </dgm:spPr>
    </dgm:pt>
    <dgm:pt modelId="{0C4ACC2D-8AAC-4ABC-BE1D-9B4267026044}" type="pres">
      <dgm:prSet presAssocID="{4E1C94E0-D4AD-4347-BA1E-25D2723E6C39}" presName="txShp" presStyleLbl="node1" presStyleIdx="4" presStyleCnt="5">
        <dgm:presLayoutVars>
          <dgm:bulletEnabled val="1"/>
        </dgm:presLayoutVars>
      </dgm:prSet>
      <dgm:spPr/>
    </dgm:pt>
  </dgm:ptLst>
  <dgm:cxnLst>
    <dgm:cxn modelId="{47987C02-FCCD-49B2-A032-8843BF20CEFA}" type="presOf" srcId="{9CA1ADB5-6B41-40AC-8924-7BF07E69171F}" destId="{BDE1535E-92B8-4BB2-8FFA-7269A26CBF84}" srcOrd="0" destOrd="0" presId="urn:microsoft.com/office/officeart/2005/8/layout/vList3"/>
    <dgm:cxn modelId="{3F52181D-6ADA-4152-BA5D-00D725A0A3BC}" type="presOf" srcId="{416E9CE9-1D83-4F03-A32C-C673C2B7EEC1}" destId="{88937E32-94A1-403F-AB86-15586EBFB7E4}" srcOrd="0" destOrd="0" presId="urn:microsoft.com/office/officeart/2005/8/layout/vList3"/>
    <dgm:cxn modelId="{4A7FC13B-FE55-4FB8-93D4-AED0FC97E6A4}" srcId="{4C5981E7-6036-47C4-BD41-FA57B3152009}" destId="{BC6C9AE4-8635-47DC-AEC5-C6F4FBCCE615}" srcOrd="2" destOrd="0" parTransId="{4137E0A9-0E22-470D-B786-26F52A61B046}" sibTransId="{3FBFEAD8-8F3B-4B4F-A421-85F3D66089D0}"/>
    <dgm:cxn modelId="{344E2162-9500-42D1-91A6-64BE5BDD9745}" type="presOf" srcId="{4C5981E7-6036-47C4-BD41-FA57B3152009}" destId="{53A5B9CB-C1EB-4A1D-AEF2-97E1C647D61C}" srcOrd="0" destOrd="0" presId="urn:microsoft.com/office/officeart/2005/8/layout/vList3"/>
    <dgm:cxn modelId="{07F3047D-6547-4016-8080-A1E30F516793}" type="presOf" srcId="{4E1C94E0-D4AD-4347-BA1E-25D2723E6C39}" destId="{0C4ACC2D-8AAC-4ABC-BE1D-9B4267026044}" srcOrd="0" destOrd="0" presId="urn:microsoft.com/office/officeart/2005/8/layout/vList3"/>
    <dgm:cxn modelId="{B15E38C4-BD36-498C-9244-32EB445F9C0E}" srcId="{4C5981E7-6036-47C4-BD41-FA57B3152009}" destId="{9CA1ADB5-6B41-40AC-8924-7BF07E69171F}" srcOrd="1" destOrd="0" parTransId="{B44EF525-8AC1-403B-BADB-293CBFA3CC7B}" sibTransId="{95C30279-585F-4AF2-8754-0C327A891D97}"/>
    <dgm:cxn modelId="{55442AD7-68F4-431E-8843-4EABE262A15C}" type="presOf" srcId="{5344C9DB-2878-49E6-B296-3DE253354904}" destId="{462BEAEC-E2C3-4586-8E72-18D50EEAF02C}" srcOrd="0" destOrd="0" presId="urn:microsoft.com/office/officeart/2005/8/layout/vList3"/>
    <dgm:cxn modelId="{DB5947EA-867C-44FA-AA13-9E10553CB8E5}" srcId="{4C5981E7-6036-47C4-BD41-FA57B3152009}" destId="{416E9CE9-1D83-4F03-A32C-C673C2B7EEC1}" srcOrd="0" destOrd="0" parTransId="{3B3113EA-B8EB-4A21-9D28-11F0DE6E3DDF}" sibTransId="{55419A52-63D6-455C-8071-BEEC9367016C}"/>
    <dgm:cxn modelId="{7FAE70F6-3412-4241-9CE3-667B4235D3E0}" srcId="{4C5981E7-6036-47C4-BD41-FA57B3152009}" destId="{4E1C94E0-D4AD-4347-BA1E-25D2723E6C39}" srcOrd="4" destOrd="0" parTransId="{AE909DE6-A907-4929-8F55-7471A105F352}" sibTransId="{96BB1C2F-EAA1-4F92-8FC2-4E5B0A4C01C6}"/>
    <dgm:cxn modelId="{517699F6-B6DF-4055-AED6-915ED73782FC}" type="presOf" srcId="{BC6C9AE4-8635-47DC-AEC5-C6F4FBCCE615}" destId="{499C8410-DD7A-44E0-8CCB-00714C697B46}" srcOrd="0" destOrd="0" presId="urn:microsoft.com/office/officeart/2005/8/layout/vList3"/>
    <dgm:cxn modelId="{A6A8D4FC-239E-4AE6-B170-58B06214FA24}" srcId="{4C5981E7-6036-47C4-BD41-FA57B3152009}" destId="{5344C9DB-2878-49E6-B296-3DE253354904}" srcOrd="3" destOrd="0" parTransId="{8D5AEDF2-042B-4BFB-A877-A31A54C9CCF0}" sibTransId="{D9878AB0-AE61-4387-8ACD-620AB92D8A92}"/>
    <dgm:cxn modelId="{E08237A6-3194-432A-9254-8AB4B40F0E27}" type="presParOf" srcId="{53A5B9CB-C1EB-4A1D-AEF2-97E1C647D61C}" destId="{56F61D12-9B1A-434E-8FE0-6FAD159BD43D}" srcOrd="0" destOrd="0" presId="urn:microsoft.com/office/officeart/2005/8/layout/vList3"/>
    <dgm:cxn modelId="{6330E2E7-D258-474D-9047-B3A36AC04DFC}" type="presParOf" srcId="{56F61D12-9B1A-434E-8FE0-6FAD159BD43D}" destId="{F8CC5FD5-9F40-4780-A348-08169B4233E4}" srcOrd="0" destOrd="0" presId="urn:microsoft.com/office/officeart/2005/8/layout/vList3"/>
    <dgm:cxn modelId="{3BFB2B0B-0AFB-4830-A93E-72A65A477300}" type="presParOf" srcId="{56F61D12-9B1A-434E-8FE0-6FAD159BD43D}" destId="{88937E32-94A1-403F-AB86-15586EBFB7E4}" srcOrd="1" destOrd="0" presId="urn:microsoft.com/office/officeart/2005/8/layout/vList3"/>
    <dgm:cxn modelId="{4DC76562-097B-4323-BD6A-5B94FDE8E875}" type="presParOf" srcId="{53A5B9CB-C1EB-4A1D-AEF2-97E1C647D61C}" destId="{D2D908A2-FA63-4861-865A-293ED7BEA30C}" srcOrd="1" destOrd="0" presId="urn:microsoft.com/office/officeart/2005/8/layout/vList3"/>
    <dgm:cxn modelId="{326C9543-6544-495B-9C53-4FF93DBF95D5}" type="presParOf" srcId="{53A5B9CB-C1EB-4A1D-AEF2-97E1C647D61C}" destId="{3975ECB9-EBF8-4544-A218-4A6C0ABFE381}" srcOrd="2" destOrd="0" presId="urn:microsoft.com/office/officeart/2005/8/layout/vList3"/>
    <dgm:cxn modelId="{7097EEC5-1B24-4F4B-A963-C9E7A6CA25E3}" type="presParOf" srcId="{3975ECB9-EBF8-4544-A218-4A6C0ABFE381}" destId="{588E7744-A449-47B1-A3BB-D862973ABFDD}" srcOrd="0" destOrd="0" presId="urn:microsoft.com/office/officeart/2005/8/layout/vList3"/>
    <dgm:cxn modelId="{46241D24-EE81-4724-A382-8E2AEA92D9A8}" type="presParOf" srcId="{3975ECB9-EBF8-4544-A218-4A6C0ABFE381}" destId="{BDE1535E-92B8-4BB2-8FFA-7269A26CBF84}" srcOrd="1" destOrd="0" presId="urn:microsoft.com/office/officeart/2005/8/layout/vList3"/>
    <dgm:cxn modelId="{DFBC3607-2D00-4F4D-B8F9-06820BF915A6}" type="presParOf" srcId="{53A5B9CB-C1EB-4A1D-AEF2-97E1C647D61C}" destId="{ECE31B15-44D6-4941-AA5D-BE3D54F0D1BA}" srcOrd="3" destOrd="0" presId="urn:microsoft.com/office/officeart/2005/8/layout/vList3"/>
    <dgm:cxn modelId="{A6AEB5F6-0D92-4A2E-AD46-509632D8E082}" type="presParOf" srcId="{53A5B9CB-C1EB-4A1D-AEF2-97E1C647D61C}" destId="{D014A194-1C24-457C-A463-A33399CCC09B}" srcOrd="4" destOrd="0" presId="urn:microsoft.com/office/officeart/2005/8/layout/vList3"/>
    <dgm:cxn modelId="{7D989079-4892-4F8A-B929-69304D8F6C5A}" type="presParOf" srcId="{D014A194-1C24-457C-A463-A33399CCC09B}" destId="{F9F1B0AD-3CD3-4F39-B913-E9B1A6C21862}" srcOrd="0" destOrd="0" presId="urn:microsoft.com/office/officeart/2005/8/layout/vList3"/>
    <dgm:cxn modelId="{A19B5C15-30FF-4DCF-8542-C6977C42FCEB}" type="presParOf" srcId="{D014A194-1C24-457C-A463-A33399CCC09B}" destId="{499C8410-DD7A-44E0-8CCB-00714C697B46}" srcOrd="1" destOrd="0" presId="urn:microsoft.com/office/officeart/2005/8/layout/vList3"/>
    <dgm:cxn modelId="{B02A62D5-7E4A-49D3-9E2F-2553DEF928F8}" type="presParOf" srcId="{53A5B9CB-C1EB-4A1D-AEF2-97E1C647D61C}" destId="{01E8C31A-4067-42DA-BF59-9102E2D24E98}" srcOrd="5" destOrd="0" presId="urn:microsoft.com/office/officeart/2005/8/layout/vList3"/>
    <dgm:cxn modelId="{968A45F8-6DAE-441B-82CF-EA017AF2D904}" type="presParOf" srcId="{53A5B9CB-C1EB-4A1D-AEF2-97E1C647D61C}" destId="{64114C30-A007-4BA2-AC4B-E08E6270ABDC}" srcOrd="6" destOrd="0" presId="urn:microsoft.com/office/officeart/2005/8/layout/vList3"/>
    <dgm:cxn modelId="{69222360-3716-4F5F-BEA9-A6EE7BF5E4F6}" type="presParOf" srcId="{64114C30-A007-4BA2-AC4B-E08E6270ABDC}" destId="{9AB1EAD9-C385-408E-94C7-77EEEE9A9054}" srcOrd="0" destOrd="0" presId="urn:microsoft.com/office/officeart/2005/8/layout/vList3"/>
    <dgm:cxn modelId="{1AD376B7-5D40-4D5C-A150-B25C4C3A2F63}" type="presParOf" srcId="{64114C30-A007-4BA2-AC4B-E08E6270ABDC}" destId="{462BEAEC-E2C3-4586-8E72-18D50EEAF02C}" srcOrd="1" destOrd="0" presId="urn:microsoft.com/office/officeart/2005/8/layout/vList3"/>
    <dgm:cxn modelId="{5259214C-695F-4F9B-9C4E-725500C39879}" type="presParOf" srcId="{53A5B9CB-C1EB-4A1D-AEF2-97E1C647D61C}" destId="{E4ECD27A-92A9-4BC4-B606-8DF21CFDB193}" srcOrd="7" destOrd="0" presId="urn:microsoft.com/office/officeart/2005/8/layout/vList3"/>
    <dgm:cxn modelId="{B3B29E49-5207-472A-BA2A-D5D74CC6ADD4}" type="presParOf" srcId="{53A5B9CB-C1EB-4A1D-AEF2-97E1C647D61C}" destId="{DA91E3A6-82C1-4ED6-B1CB-DFB5DE217566}" srcOrd="8" destOrd="0" presId="urn:microsoft.com/office/officeart/2005/8/layout/vList3"/>
    <dgm:cxn modelId="{87F7092E-3594-4B9E-985D-4DA66BDBD1AF}" type="presParOf" srcId="{DA91E3A6-82C1-4ED6-B1CB-DFB5DE217566}" destId="{EC361193-7E18-44FD-85B2-AB58C1B2C3CE}" srcOrd="0" destOrd="0" presId="urn:microsoft.com/office/officeart/2005/8/layout/vList3"/>
    <dgm:cxn modelId="{9A967669-6C3A-4919-A1C0-6154EB0AE0EB}" type="presParOf" srcId="{DA91E3A6-82C1-4ED6-B1CB-DFB5DE217566}" destId="{0C4ACC2D-8AAC-4ABC-BE1D-9B426702604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39CA0B-68C9-4FED-8264-2ECAC2DFF30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780C9D45-6960-4BE1-99BA-94991DC6DFFA}">
      <dgm:prSet/>
      <dgm:spPr>
        <a:solidFill>
          <a:srgbClr val="D91656"/>
        </a:solidFill>
      </dgm:spPr>
      <dgm:t>
        <a:bodyPr/>
        <a:lstStyle/>
        <a:p>
          <a:r>
            <a:rPr lang="en-GB"/>
            <a:t>Funding Requirements:</a:t>
          </a:r>
          <a:endParaRPr lang="en-IN"/>
        </a:p>
      </dgm:t>
    </dgm:pt>
    <dgm:pt modelId="{F876059A-7601-42B8-ACDF-04CD8B4FFB2E}" type="parTrans" cxnId="{FB611497-AA44-480F-AD0A-96CB78C5CD69}">
      <dgm:prSet/>
      <dgm:spPr/>
      <dgm:t>
        <a:bodyPr/>
        <a:lstStyle/>
        <a:p>
          <a:endParaRPr lang="en-IN"/>
        </a:p>
      </dgm:t>
    </dgm:pt>
    <dgm:pt modelId="{E0B047DF-BD09-4D08-9279-AA209A68F284}" type="sibTrans" cxnId="{FB611497-AA44-480F-AD0A-96CB78C5CD69}">
      <dgm:prSet/>
      <dgm:spPr/>
      <dgm:t>
        <a:bodyPr/>
        <a:lstStyle/>
        <a:p>
          <a:endParaRPr lang="en-IN"/>
        </a:p>
      </dgm:t>
    </dgm:pt>
    <dgm:pt modelId="{DD75C1A4-4163-4D3E-BA77-CA3AF4E847E3}">
      <dgm:prSet/>
      <dgm:spPr/>
      <dgm:t>
        <a:bodyPr/>
        <a:lstStyle/>
        <a:p>
          <a:r>
            <a:rPr lang="en-GB"/>
            <a:t>$500,000 for development, testing, and initial deployment.</a:t>
          </a:r>
          <a:endParaRPr lang="en-IN"/>
        </a:p>
      </dgm:t>
    </dgm:pt>
    <dgm:pt modelId="{1EE0FD71-E118-40D6-ACB4-5E6A5C5A4B38}" type="parTrans" cxnId="{84C7D48B-D354-44B7-9790-99992A8F8AA6}">
      <dgm:prSet/>
      <dgm:spPr/>
      <dgm:t>
        <a:bodyPr/>
        <a:lstStyle/>
        <a:p>
          <a:endParaRPr lang="en-IN"/>
        </a:p>
      </dgm:t>
    </dgm:pt>
    <dgm:pt modelId="{D98E0996-BBEF-4AC0-B40E-AAF6DD49C749}" type="sibTrans" cxnId="{84C7D48B-D354-44B7-9790-99992A8F8AA6}">
      <dgm:prSet/>
      <dgm:spPr/>
      <dgm:t>
        <a:bodyPr/>
        <a:lstStyle/>
        <a:p>
          <a:endParaRPr lang="en-IN"/>
        </a:p>
      </dgm:t>
    </dgm:pt>
    <dgm:pt modelId="{48D4ECA6-1E38-4F3F-ABD2-B035DA50F5CB}">
      <dgm:prSet/>
      <dgm:spPr>
        <a:solidFill>
          <a:srgbClr val="EB5B00"/>
        </a:solidFill>
      </dgm:spPr>
      <dgm:t>
        <a:bodyPr/>
        <a:lstStyle/>
        <a:p>
          <a:r>
            <a:rPr lang="en-GB"/>
            <a:t>Launch Timeline:</a:t>
          </a:r>
          <a:endParaRPr lang="en-IN"/>
        </a:p>
      </dgm:t>
    </dgm:pt>
    <dgm:pt modelId="{1904F597-31B1-4BF6-B29A-902C86812644}" type="parTrans" cxnId="{1858BC47-7FE2-4885-8F41-F3BBDFB69084}">
      <dgm:prSet/>
      <dgm:spPr/>
      <dgm:t>
        <a:bodyPr/>
        <a:lstStyle/>
        <a:p>
          <a:endParaRPr lang="en-IN"/>
        </a:p>
      </dgm:t>
    </dgm:pt>
    <dgm:pt modelId="{7A21E971-0930-4943-A143-0DEE9BB31A97}" type="sibTrans" cxnId="{1858BC47-7FE2-4885-8F41-F3BBDFB69084}">
      <dgm:prSet/>
      <dgm:spPr/>
      <dgm:t>
        <a:bodyPr/>
        <a:lstStyle/>
        <a:p>
          <a:endParaRPr lang="en-IN"/>
        </a:p>
      </dgm:t>
    </dgm:pt>
    <dgm:pt modelId="{9C32E65D-87E0-471C-9F99-7BA7DA4957AD}">
      <dgm:prSet/>
      <dgm:spPr/>
      <dgm:t>
        <a:bodyPr/>
        <a:lstStyle/>
        <a:p>
          <a:r>
            <a:rPr lang="en-GB"/>
            <a:t>Prototype: 6 months.</a:t>
          </a:r>
          <a:endParaRPr lang="en-IN"/>
        </a:p>
      </dgm:t>
    </dgm:pt>
    <dgm:pt modelId="{46BFE8CE-FE0D-427F-ADDC-2F02FAAA74F1}" type="parTrans" cxnId="{2E65D461-DA3A-4C10-A42A-871BC70DAA33}">
      <dgm:prSet/>
      <dgm:spPr/>
      <dgm:t>
        <a:bodyPr/>
        <a:lstStyle/>
        <a:p>
          <a:endParaRPr lang="en-IN"/>
        </a:p>
      </dgm:t>
    </dgm:pt>
    <dgm:pt modelId="{1C5F2C4A-BD18-4092-AF79-580FCF11B8CF}" type="sibTrans" cxnId="{2E65D461-DA3A-4C10-A42A-871BC70DAA33}">
      <dgm:prSet/>
      <dgm:spPr/>
      <dgm:t>
        <a:bodyPr/>
        <a:lstStyle/>
        <a:p>
          <a:endParaRPr lang="en-IN"/>
        </a:p>
      </dgm:t>
    </dgm:pt>
    <dgm:pt modelId="{08BC7A56-2197-4AC1-94EB-DEEFC75C648B}">
      <dgm:prSet/>
      <dgm:spPr/>
      <dgm:t>
        <a:bodyPr/>
        <a:lstStyle/>
        <a:p>
          <a:r>
            <a:rPr lang="en-GB"/>
            <a:t>Pilot Testing: 9 months.</a:t>
          </a:r>
          <a:endParaRPr lang="en-IN"/>
        </a:p>
      </dgm:t>
    </dgm:pt>
    <dgm:pt modelId="{7DB14839-B488-4194-B3F1-A63F3C4EE51D}" type="parTrans" cxnId="{EAF7069C-4D90-4A1C-938C-66A82B90BE7E}">
      <dgm:prSet/>
      <dgm:spPr/>
      <dgm:t>
        <a:bodyPr/>
        <a:lstStyle/>
        <a:p>
          <a:endParaRPr lang="en-IN"/>
        </a:p>
      </dgm:t>
    </dgm:pt>
    <dgm:pt modelId="{FD180ECD-A422-4B78-84D5-EA24C86694D3}" type="sibTrans" cxnId="{EAF7069C-4D90-4A1C-938C-66A82B90BE7E}">
      <dgm:prSet/>
      <dgm:spPr/>
      <dgm:t>
        <a:bodyPr/>
        <a:lstStyle/>
        <a:p>
          <a:endParaRPr lang="en-IN"/>
        </a:p>
      </dgm:t>
    </dgm:pt>
    <dgm:pt modelId="{FD8495AF-08D1-4727-86B8-769DC834595E}">
      <dgm:prSet/>
      <dgm:spPr/>
      <dgm:t>
        <a:bodyPr/>
        <a:lstStyle/>
        <a:p>
          <a:r>
            <a:rPr lang="en-GB"/>
            <a:t>Full Launch: 12 months.</a:t>
          </a:r>
          <a:endParaRPr lang="en-IN"/>
        </a:p>
      </dgm:t>
    </dgm:pt>
    <dgm:pt modelId="{C43E7CB5-8AE2-4264-8060-7EC149EC7E45}" type="parTrans" cxnId="{90FBBA6E-EE74-4914-8261-420DF2D74661}">
      <dgm:prSet/>
      <dgm:spPr/>
      <dgm:t>
        <a:bodyPr/>
        <a:lstStyle/>
        <a:p>
          <a:endParaRPr lang="en-IN"/>
        </a:p>
      </dgm:t>
    </dgm:pt>
    <dgm:pt modelId="{534E1B80-312F-47E4-87C5-D9369F755283}" type="sibTrans" cxnId="{90FBBA6E-EE74-4914-8261-420DF2D74661}">
      <dgm:prSet/>
      <dgm:spPr/>
      <dgm:t>
        <a:bodyPr/>
        <a:lstStyle/>
        <a:p>
          <a:endParaRPr lang="en-IN"/>
        </a:p>
      </dgm:t>
    </dgm:pt>
    <dgm:pt modelId="{10BA663F-41DC-47F7-84D3-BE6FBA8D7E5F}">
      <dgm:prSet/>
      <dgm:spPr>
        <a:solidFill>
          <a:srgbClr val="640D5F"/>
        </a:solidFill>
      </dgm:spPr>
      <dgm:t>
        <a:bodyPr/>
        <a:lstStyle/>
        <a:p>
          <a:r>
            <a:rPr lang="en-GB" dirty="0"/>
            <a:t>Potential Partners:</a:t>
          </a:r>
          <a:endParaRPr lang="en-IN" dirty="0"/>
        </a:p>
      </dgm:t>
    </dgm:pt>
    <dgm:pt modelId="{80784577-2276-45F0-9EE1-90458E6A7F67}" type="parTrans" cxnId="{5973DBA2-4892-4485-A4A6-87B6F4E8345E}">
      <dgm:prSet/>
      <dgm:spPr/>
      <dgm:t>
        <a:bodyPr/>
        <a:lstStyle/>
        <a:p>
          <a:endParaRPr lang="en-IN"/>
        </a:p>
      </dgm:t>
    </dgm:pt>
    <dgm:pt modelId="{36313FD5-7E92-4F2F-9661-E93C874918FA}" type="sibTrans" cxnId="{5973DBA2-4892-4485-A4A6-87B6F4E8345E}">
      <dgm:prSet/>
      <dgm:spPr/>
      <dgm:t>
        <a:bodyPr/>
        <a:lstStyle/>
        <a:p>
          <a:endParaRPr lang="en-IN"/>
        </a:p>
      </dgm:t>
    </dgm:pt>
    <dgm:pt modelId="{10F60EF8-F505-4FA6-B443-09D6F7670E5B}">
      <dgm:prSet/>
      <dgm:spPr/>
      <dgm:t>
        <a:bodyPr/>
        <a:lstStyle/>
        <a:p>
          <a:r>
            <a:rPr lang="en-GB"/>
            <a:t>Banks for system integration.</a:t>
          </a:r>
          <a:endParaRPr lang="en-IN"/>
        </a:p>
      </dgm:t>
    </dgm:pt>
    <dgm:pt modelId="{6DFC3D17-9A43-454E-BC61-C20312F2DC09}" type="parTrans" cxnId="{A8384368-8046-4C34-AE47-663C23E8E2DA}">
      <dgm:prSet/>
      <dgm:spPr/>
      <dgm:t>
        <a:bodyPr/>
        <a:lstStyle/>
        <a:p>
          <a:endParaRPr lang="en-IN"/>
        </a:p>
      </dgm:t>
    </dgm:pt>
    <dgm:pt modelId="{3339ED59-A146-4981-97AC-EA2E77A14EF5}" type="sibTrans" cxnId="{A8384368-8046-4C34-AE47-663C23E8E2DA}">
      <dgm:prSet/>
      <dgm:spPr/>
      <dgm:t>
        <a:bodyPr/>
        <a:lstStyle/>
        <a:p>
          <a:endParaRPr lang="en-IN"/>
        </a:p>
      </dgm:t>
    </dgm:pt>
    <dgm:pt modelId="{6F288033-AA29-4A40-B976-A588EE1F155C}">
      <dgm:prSet/>
      <dgm:spPr/>
      <dgm:t>
        <a:bodyPr/>
        <a:lstStyle/>
        <a:p>
          <a:r>
            <a:rPr lang="en-GB"/>
            <a:t>Fintech startups for app development and testing.</a:t>
          </a:r>
          <a:endParaRPr lang="en-IN"/>
        </a:p>
      </dgm:t>
    </dgm:pt>
    <dgm:pt modelId="{5C685616-3B28-4F60-B43E-F3E3E09D3C5F}" type="parTrans" cxnId="{4AD14647-4EAF-49BC-998E-1ACE9443029B}">
      <dgm:prSet/>
      <dgm:spPr/>
      <dgm:t>
        <a:bodyPr/>
        <a:lstStyle/>
        <a:p>
          <a:endParaRPr lang="en-IN"/>
        </a:p>
      </dgm:t>
    </dgm:pt>
    <dgm:pt modelId="{44370ED4-105E-4070-A750-7ED70B350F27}" type="sibTrans" cxnId="{4AD14647-4EAF-49BC-998E-1ACE9443029B}">
      <dgm:prSet/>
      <dgm:spPr/>
      <dgm:t>
        <a:bodyPr/>
        <a:lstStyle/>
        <a:p>
          <a:endParaRPr lang="en-IN"/>
        </a:p>
      </dgm:t>
    </dgm:pt>
    <dgm:pt modelId="{5C4F6565-F293-4BA7-A768-F745B7A390DA}">
      <dgm:prSet/>
      <dgm:spPr>
        <a:solidFill>
          <a:srgbClr val="EB5B00"/>
        </a:solidFill>
      </dgm:spPr>
      <dgm:t>
        <a:bodyPr/>
        <a:lstStyle/>
        <a:p>
          <a:r>
            <a:rPr lang="en-GB"/>
            <a:t>Initial Customers:</a:t>
          </a:r>
          <a:endParaRPr lang="en-IN"/>
        </a:p>
      </dgm:t>
    </dgm:pt>
    <dgm:pt modelId="{ED588DBF-DEB9-46F1-9332-488B407588AD}" type="parTrans" cxnId="{A28FB84C-D687-47BA-A42E-FC023F38E24F}">
      <dgm:prSet/>
      <dgm:spPr/>
      <dgm:t>
        <a:bodyPr/>
        <a:lstStyle/>
        <a:p>
          <a:endParaRPr lang="en-IN"/>
        </a:p>
      </dgm:t>
    </dgm:pt>
    <dgm:pt modelId="{B740CB6F-9C54-43D4-A80B-8C95A508497B}" type="sibTrans" cxnId="{A28FB84C-D687-47BA-A42E-FC023F38E24F}">
      <dgm:prSet/>
      <dgm:spPr/>
      <dgm:t>
        <a:bodyPr/>
        <a:lstStyle/>
        <a:p>
          <a:endParaRPr lang="en-IN"/>
        </a:p>
      </dgm:t>
    </dgm:pt>
    <dgm:pt modelId="{D41A0CDA-0C81-4814-B8C1-1A040FECC2AA}">
      <dgm:prSet/>
      <dgm:spPr/>
      <dgm:t>
        <a:bodyPr/>
        <a:lstStyle/>
        <a:p>
          <a:r>
            <a:rPr lang="en-GB"/>
            <a:t>Businesses in the e-commerce and retail sector requiring fast payment settlements.</a:t>
          </a:r>
          <a:endParaRPr lang="en-IN"/>
        </a:p>
      </dgm:t>
    </dgm:pt>
    <dgm:pt modelId="{E64EAE61-181E-47C1-BC03-1C39F4065034}" type="parTrans" cxnId="{9D49A2F9-2E1F-40CD-97AC-991E5934EFF8}">
      <dgm:prSet/>
      <dgm:spPr/>
      <dgm:t>
        <a:bodyPr/>
        <a:lstStyle/>
        <a:p>
          <a:endParaRPr lang="en-IN"/>
        </a:p>
      </dgm:t>
    </dgm:pt>
    <dgm:pt modelId="{90B75490-E5C4-4C12-A52C-654A1FEAB18E}" type="sibTrans" cxnId="{9D49A2F9-2E1F-40CD-97AC-991E5934EFF8}">
      <dgm:prSet/>
      <dgm:spPr/>
      <dgm:t>
        <a:bodyPr/>
        <a:lstStyle/>
        <a:p>
          <a:endParaRPr lang="en-IN"/>
        </a:p>
      </dgm:t>
    </dgm:pt>
    <dgm:pt modelId="{DE5EAA6F-8F2F-4F6B-AB97-E09F1D36DED6}" type="pres">
      <dgm:prSet presAssocID="{2E39CA0B-68C9-4FED-8264-2ECAC2DFF307}" presName="diagram" presStyleCnt="0">
        <dgm:presLayoutVars>
          <dgm:chPref val="1"/>
          <dgm:dir/>
          <dgm:animOne val="branch"/>
          <dgm:animLvl val="lvl"/>
          <dgm:resizeHandles/>
        </dgm:presLayoutVars>
      </dgm:prSet>
      <dgm:spPr/>
    </dgm:pt>
    <dgm:pt modelId="{FEC4B2F2-FD09-4D1C-BD56-9A3EAA3AE1B5}" type="pres">
      <dgm:prSet presAssocID="{780C9D45-6960-4BE1-99BA-94991DC6DFFA}" presName="root" presStyleCnt="0"/>
      <dgm:spPr/>
    </dgm:pt>
    <dgm:pt modelId="{72D0C071-4827-413C-AEB1-122B895BA062}" type="pres">
      <dgm:prSet presAssocID="{780C9D45-6960-4BE1-99BA-94991DC6DFFA}" presName="rootComposite" presStyleCnt="0"/>
      <dgm:spPr/>
    </dgm:pt>
    <dgm:pt modelId="{E4D4FA65-77D4-4BEF-8EE3-22B71FF1A486}" type="pres">
      <dgm:prSet presAssocID="{780C9D45-6960-4BE1-99BA-94991DC6DFFA}" presName="rootText" presStyleLbl="node1" presStyleIdx="0" presStyleCnt="4"/>
      <dgm:spPr/>
    </dgm:pt>
    <dgm:pt modelId="{1C6D1087-EFA4-4986-8246-4F3252331AFA}" type="pres">
      <dgm:prSet presAssocID="{780C9D45-6960-4BE1-99BA-94991DC6DFFA}" presName="rootConnector" presStyleLbl="node1" presStyleIdx="0" presStyleCnt="4"/>
      <dgm:spPr/>
    </dgm:pt>
    <dgm:pt modelId="{71CB55A6-E312-4812-A4A6-F6F86A1AB4C5}" type="pres">
      <dgm:prSet presAssocID="{780C9D45-6960-4BE1-99BA-94991DC6DFFA}" presName="childShape" presStyleCnt="0"/>
      <dgm:spPr/>
    </dgm:pt>
    <dgm:pt modelId="{079F0D65-0ED7-411D-974D-FBA42C67FA15}" type="pres">
      <dgm:prSet presAssocID="{1EE0FD71-E118-40D6-ACB4-5E6A5C5A4B38}" presName="Name13" presStyleLbl="parChTrans1D2" presStyleIdx="0" presStyleCnt="7"/>
      <dgm:spPr/>
    </dgm:pt>
    <dgm:pt modelId="{D6F4BE20-41BC-408D-845D-67300F44209C}" type="pres">
      <dgm:prSet presAssocID="{DD75C1A4-4163-4D3E-BA77-CA3AF4E847E3}" presName="childText" presStyleLbl="bgAcc1" presStyleIdx="0" presStyleCnt="7">
        <dgm:presLayoutVars>
          <dgm:bulletEnabled val="1"/>
        </dgm:presLayoutVars>
      </dgm:prSet>
      <dgm:spPr/>
    </dgm:pt>
    <dgm:pt modelId="{7A078F56-5A2E-45B4-AFB3-88992139AFD6}" type="pres">
      <dgm:prSet presAssocID="{48D4ECA6-1E38-4F3F-ABD2-B035DA50F5CB}" presName="root" presStyleCnt="0"/>
      <dgm:spPr/>
    </dgm:pt>
    <dgm:pt modelId="{7B83D8F8-ED1D-4717-8F4E-2127122F6560}" type="pres">
      <dgm:prSet presAssocID="{48D4ECA6-1E38-4F3F-ABD2-B035DA50F5CB}" presName="rootComposite" presStyleCnt="0"/>
      <dgm:spPr/>
    </dgm:pt>
    <dgm:pt modelId="{FE58D53C-92BC-4DCA-AF83-265A5CDFEB49}" type="pres">
      <dgm:prSet presAssocID="{48D4ECA6-1E38-4F3F-ABD2-B035DA50F5CB}" presName="rootText" presStyleLbl="node1" presStyleIdx="1" presStyleCnt="4"/>
      <dgm:spPr/>
    </dgm:pt>
    <dgm:pt modelId="{CFECF356-D7B9-48DB-A3C4-D164B5F5B835}" type="pres">
      <dgm:prSet presAssocID="{48D4ECA6-1E38-4F3F-ABD2-B035DA50F5CB}" presName="rootConnector" presStyleLbl="node1" presStyleIdx="1" presStyleCnt="4"/>
      <dgm:spPr/>
    </dgm:pt>
    <dgm:pt modelId="{C0D94443-048E-4004-B0F8-4F4BD9AF1E5E}" type="pres">
      <dgm:prSet presAssocID="{48D4ECA6-1E38-4F3F-ABD2-B035DA50F5CB}" presName="childShape" presStyleCnt="0"/>
      <dgm:spPr/>
    </dgm:pt>
    <dgm:pt modelId="{3B737572-02AC-4B4D-97DC-A3BB23F8C320}" type="pres">
      <dgm:prSet presAssocID="{46BFE8CE-FE0D-427F-ADDC-2F02FAAA74F1}" presName="Name13" presStyleLbl="parChTrans1D2" presStyleIdx="1" presStyleCnt="7"/>
      <dgm:spPr/>
    </dgm:pt>
    <dgm:pt modelId="{678BC197-D6DE-4EA7-97FC-A3AF0F2FFDDE}" type="pres">
      <dgm:prSet presAssocID="{9C32E65D-87E0-471C-9F99-7BA7DA4957AD}" presName="childText" presStyleLbl="bgAcc1" presStyleIdx="1" presStyleCnt="7">
        <dgm:presLayoutVars>
          <dgm:bulletEnabled val="1"/>
        </dgm:presLayoutVars>
      </dgm:prSet>
      <dgm:spPr/>
    </dgm:pt>
    <dgm:pt modelId="{CF906284-2258-49D1-B1B3-BE0E3B2C6D61}" type="pres">
      <dgm:prSet presAssocID="{7DB14839-B488-4194-B3F1-A63F3C4EE51D}" presName="Name13" presStyleLbl="parChTrans1D2" presStyleIdx="2" presStyleCnt="7"/>
      <dgm:spPr/>
    </dgm:pt>
    <dgm:pt modelId="{0628DD8F-07F2-4963-8F09-4640A0943B48}" type="pres">
      <dgm:prSet presAssocID="{08BC7A56-2197-4AC1-94EB-DEEFC75C648B}" presName="childText" presStyleLbl="bgAcc1" presStyleIdx="2" presStyleCnt="7">
        <dgm:presLayoutVars>
          <dgm:bulletEnabled val="1"/>
        </dgm:presLayoutVars>
      </dgm:prSet>
      <dgm:spPr/>
    </dgm:pt>
    <dgm:pt modelId="{BB2CA313-C392-4B09-ABFD-D812A4B83887}" type="pres">
      <dgm:prSet presAssocID="{C43E7CB5-8AE2-4264-8060-7EC149EC7E45}" presName="Name13" presStyleLbl="parChTrans1D2" presStyleIdx="3" presStyleCnt="7"/>
      <dgm:spPr/>
    </dgm:pt>
    <dgm:pt modelId="{16CF5A09-6489-4296-A336-F20393B97C5B}" type="pres">
      <dgm:prSet presAssocID="{FD8495AF-08D1-4727-86B8-769DC834595E}" presName="childText" presStyleLbl="bgAcc1" presStyleIdx="3" presStyleCnt="7">
        <dgm:presLayoutVars>
          <dgm:bulletEnabled val="1"/>
        </dgm:presLayoutVars>
      </dgm:prSet>
      <dgm:spPr/>
    </dgm:pt>
    <dgm:pt modelId="{E4FCAB8B-9A2E-4F0C-A613-9FB9EFF09387}" type="pres">
      <dgm:prSet presAssocID="{10BA663F-41DC-47F7-84D3-BE6FBA8D7E5F}" presName="root" presStyleCnt="0"/>
      <dgm:spPr/>
    </dgm:pt>
    <dgm:pt modelId="{D16201C6-60AE-45D1-BE28-E658EA3A47FE}" type="pres">
      <dgm:prSet presAssocID="{10BA663F-41DC-47F7-84D3-BE6FBA8D7E5F}" presName="rootComposite" presStyleCnt="0"/>
      <dgm:spPr/>
    </dgm:pt>
    <dgm:pt modelId="{191C9A48-C767-4DCA-B933-391B38749839}" type="pres">
      <dgm:prSet presAssocID="{10BA663F-41DC-47F7-84D3-BE6FBA8D7E5F}" presName="rootText" presStyleLbl="node1" presStyleIdx="2" presStyleCnt="4"/>
      <dgm:spPr/>
    </dgm:pt>
    <dgm:pt modelId="{3584AAFC-F735-4BB7-8FE5-E2BC1FE57FA5}" type="pres">
      <dgm:prSet presAssocID="{10BA663F-41DC-47F7-84D3-BE6FBA8D7E5F}" presName="rootConnector" presStyleLbl="node1" presStyleIdx="2" presStyleCnt="4"/>
      <dgm:spPr/>
    </dgm:pt>
    <dgm:pt modelId="{AA2552DB-48B9-43E9-926C-4DB811E55AFB}" type="pres">
      <dgm:prSet presAssocID="{10BA663F-41DC-47F7-84D3-BE6FBA8D7E5F}" presName="childShape" presStyleCnt="0"/>
      <dgm:spPr/>
    </dgm:pt>
    <dgm:pt modelId="{88AB3802-BCEB-4B12-92F0-CD305865FD79}" type="pres">
      <dgm:prSet presAssocID="{6DFC3D17-9A43-454E-BC61-C20312F2DC09}" presName="Name13" presStyleLbl="parChTrans1D2" presStyleIdx="4" presStyleCnt="7"/>
      <dgm:spPr/>
    </dgm:pt>
    <dgm:pt modelId="{6492D927-3DB8-4685-82D9-D660963709D1}" type="pres">
      <dgm:prSet presAssocID="{10F60EF8-F505-4FA6-B443-09D6F7670E5B}" presName="childText" presStyleLbl="bgAcc1" presStyleIdx="4" presStyleCnt="7">
        <dgm:presLayoutVars>
          <dgm:bulletEnabled val="1"/>
        </dgm:presLayoutVars>
      </dgm:prSet>
      <dgm:spPr/>
    </dgm:pt>
    <dgm:pt modelId="{559C821D-8247-457F-BC62-83E556E368A4}" type="pres">
      <dgm:prSet presAssocID="{5C685616-3B28-4F60-B43E-F3E3E09D3C5F}" presName="Name13" presStyleLbl="parChTrans1D2" presStyleIdx="5" presStyleCnt="7"/>
      <dgm:spPr/>
    </dgm:pt>
    <dgm:pt modelId="{CA7A221E-A93B-40AA-A5B3-F1F0B072AAAF}" type="pres">
      <dgm:prSet presAssocID="{6F288033-AA29-4A40-B976-A588EE1F155C}" presName="childText" presStyleLbl="bgAcc1" presStyleIdx="5" presStyleCnt="7">
        <dgm:presLayoutVars>
          <dgm:bulletEnabled val="1"/>
        </dgm:presLayoutVars>
      </dgm:prSet>
      <dgm:spPr/>
    </dgm:pt>
    <dgm:pt modelId="{594678B7-F4CC-4F28-824B-97465FC11A30}" type="pres">
      <dgm:prSet presAssocID="{5C4F6565-F293-4BA7-A768-F745B7A390DA}" presName="root" presStyleCnt="0"/>
      <dgm:spPr/>
    </dgm:pt>
    <dgm:pt modelId="{7364DEAC-AE41-47B0-9D27-E9DCD728F98E}" type="pres">
      <dgm:prSet presAssocID="{5C4F6565-F293-4BA7-A768-F745B7A390DA}" presName="rootComposite" presStyleCnt="0"/>
      <dgm:spPr/>
    </dgm:pt>
    <dgm:pt modelId="{437F5AE2-3B63-4DD0-BB50-4385B1A086FF}" type="pres">
      <dgm:prSet presAssocID="{5C4F6565-F293-4BA7-A768-F745B7A390DA}" presName="rootText" presStyleLbl="node1" presStyleIdx="3" presStyleCnt="4"/>
      <dgm:spPr/>
    </dgm:pt>
    <dgm:pt modelId="{F85A8AE6-7652-4833-9DE2-A4239143C58E}" type="pres">
      <dgm:prSet presAssocID="{5C4F6565-F293-4BA7-A768-F745B7A390DA}" presName="rootConnector" presStyleLbl="node1" presStyleIdx="3" presStyleCnt="4"/>
      <dgm:spPr/>
    </dgm:pt>
    <dgm:pt modelId="{5E0D7E17-9854-48B0-A2E2-1447934BC251}" type="pres">
      <dgm:prSet presAssocID="{5C4F6565-F293-4BA7-A768-F745B7A390DA}" presName="childShape" presStyleCnt="0"/>
      <dgm:spPr/>
    </dgm:pt>
    <dgm:pt modelId="{273811BA-FD3A-483E-BECA-CD046854DF95}" type="pres">
      <dgm:prSet presAssocID="{E64EAE61-181E-47C1-BC03-1C39F4065034}" presName="Name13" presStyleLbl="parChTrans1D2" presStyleIdx="6" presStyleCnt="7"/>
      <dgm:spPr/>
    </dgm:pt>
    <dgm:pt modelId="{6F2E62DC-AD23-44D7-B656-37C9DD15CED4}" type="pres">
      <dgm:prSet presAssocID="{D41A0CDA-0C81-4814-B8C1-1A040FECC2AA}" presName="childText" presStyleLbl="bgAcc1" presStyleIdx="6" presStyleCnt="7">
        <dgm:presLayoutVars>
          <dgm:bulletEnabled val="1"/>
        </dgm:presLayoutVars>
      </dgm:prSet>
      <dgm:spPr/>
    </dgm:pt>
  </dgm:ptLst>
  <dgm:cxnLst>
    <dgm:cxn modelId="{34457803-7929-4402-AB84-59A988D314E5}" type="presOf" srcId="{10F60EF8-F505-4FA6-B443-09D6F7670E5B}" destId="{6492D927-3DB8-4685-82D9-D660963709D1}" srcOrd="0" destOrd="0" presId="urn:microsoft.com/office/officeart/2005/8/layout/hierarchy3"/>
    <dgm:cxn modelId="{2E4E951C-DF48-41C2-8D83-EAEFC7294F4B}" type="presOf" srcId="{E64EAE61-181E-47C1-BC03-1C39F4065034}" destId="{273811BA-FD3A-483E-BECA-CD046854DF95}" srcOrd="0" destOrd="0" presId="urn:microsoft.com/office/officeart/2005/8/layout/hierarchy3"/>
    <dgm:cxn modelId="{4D772725-525B-4122-A8D5-FE669F39EF94}" type="presOf" srcId="{C43E7CB5-8AE2-4264-8060-7EC149EC7E45}" destId="{BB2CA313-C392-4B09-ABFD-D812A4B83887}" srcOrd="0" destOrd="0" presId="urn:microsoft.com/office/officeart/2005/8/layout/hierarchy3"/>
    <dgm:cxn modelId="{3BFDAA2F-1505-429C-BEC3-83C32337EAE3}" type="presOf" srcId="{2E39CA0B-68C9-4FED-8264-2ECAC2DFF307}" destId="{DE5EAA6F-8F2F-4F6B-AB97-E09F1D36DED6}" srcOrd="0" destOrd="0" presId="urn:microsoft.com/office/officeart/2005/8/layout/hierarchy3"/>
    <dgm:cxn modelId="{FBA06A38-F909-41BF-899E-9F9058C294BF}" type="presOf" srcId="{46BFE8CE-FE0D-427F-ADDC-2F02FAAA74F1}" destId="{3B737572-02AC-4B4D-97DC-A3BB23F8C320}" srcOrd="0" destOrd="0" presId="urn:microsoft.com/office/officeart/2005/8/layout/hierarchy3"/>
    <dgm:cxn modelId="{2E65D461-DA3A-4C10-A42A-871BC70DAA33}" srcId="{48D4ECA6-1E38-4F3F-ABD2-B035DA50F5CB}" destId="{9C32E65D-87E0-471C-9F99-7BA7DA4957AD}" srcOrd="0" destOrd="0" parTransId="{46BFE8CE-FE0D-427F-ADDC-2F02FAAA74F1}" sibTransId="{1C5F2C4A-BD18-4092-AF79-580FCF11B8CF}"/>
    <dgm:cxn modelId="{4AD14647-4EAF-49BC-998E-1ACE9443029B}" srcId="{10BA663F-41DC-47F7-84D3-BE6FBA8D7E5F}" destId="{6F288033-AA29-4A40-B976-A588EE1F155C}" srcOrd="1" destOrd="0" parTransId="{5C685616-3B28-4F60-B43E-F3E3E09D3C5F}" sibTransId="{44370ED4-105E-4070-A750-7ED70B350F27}"/>
    <dgm:cxn modelId="{1858BC47-7FE2-4885-8F41-F3BBDFB69084}" srcId="{2E39CA0B-68C9-4FED-8264-2ECAC2DFF307}" destId="{48D4ECA6-1E38-4F3F-ABD2-B035DA50F5CB}" srcOrd="1" destOrd="0" parTransId="{1904F597-31B1-4BF6-B29A-902C86812644}" sibTransId="{7A21E971-0930-4943-A143-0DEE9BB31A97}"/>
    <dgm:cxn modelId="{345CCB47-7D17-4A66-825D-CF8D784017B0}" type="presOf" srcId="{DD75C1A4-4163-4D3E-BA77-CA3AF4E847E3}" destId="{D6F4BE20-41BC-408D-845D-67300F44209C}" srcOrd="0" destOrd="0" presId="urn:microsoft.com/office/officeart/2005/8/layout/hierarchy3"/>
    <dgm:cxn modelId="{A8384368-8046-4C34-AE47-663C23E8E2DA}" srcId="{10BA663F-41DC-47F7-84D3-BE6FBA8D7E5F}" destId="{10F60EF8-F505-4FA6-B443-09D6F7670E5B}" srcOrd="0" destOrd="0" parTransId="{6DFC3D17-9A43-454E-BC61-C20312F2DC09}" sibTransId="{3339ED59-A146-4981-97AC-EA2E77A14EF5}"/>
    <dgm:cxn modelId="{38C4AE49-65A1-48E2-80F6-F34A9BAA5566}" type="presOf" srcId="{1EE0FD71-E118-40D6-ACB4-5E6A5C5A4B38}" destId="{079F0D65-0ED7-411D-974D-FBA42C67FA15}" srcOrd="0" destOrd="0" presId="urn:microsoft.com/office/officeart/2005/8/layout/hierarchy3"/>
    <dgm:cxn modelId="{A28FB84C-D687-47BA-A42E-FC023F38E24F}" srcId="{2E39CA0B-68C9-4FED-8264-2ECAC2DFF307}" destId="{5C4F6565-F293-4BA7-A768-F745B7A390DA}" srcOrd="3" destOrd="0" parTransId="{ED588DBF-DEB9-46F1-9332-488B407588AD}" sibTransId="{B740CB6F-9C54-43D4-A80B-8C95A508497B}"/>
    <dgm:cxn modelId="{90FBBA6E-EE74-4914-8261-420DF2D74661}" srcId="{48D4ECA6-1E38-4F3F-ABD2-B035DA50F5CB}" destId="{FD8495AF-08D1-4727-86B8-769DC834595E}" srcOrd="2" destOrd="0" parTransId="{C43E7CB5-8AE2-4264-8060-7EC149EC7E45}" sibTransId="{534E1B80-312F-47E4-87C5-D9369F755283}"/>
    <dgm:cxn modelId="{E107C583-39AD-4847-8BDD-DC5D17E951B7}" type="presOf" srcId="{48D4ECA6-1E38-4F3F-ABD2-B035DA50F5CB}" destId="{CFECF356-D7B9-48DB-A3C4-D164B5F5B835}" srcOrd="1" destOrd="0" presId="urn:microsoft.com/office/officeart/2005/8/layout/hierarchy3"/>
    <dgm:cxn modelId="{D52F8887-5116-4CD2-8A7B-9E8D41E76B52}" type="presOf" srcId="{08BC7A56-2197-4AC1-94EB-DEEFC75C648B}" destId="{0628DD8F-07F2-4963-8F09-4640A0943B48}" srcOrd="0" destOrd="0" presId="urn:microsoft.com/office/officeart/2005/8/layout/hierarchy3"/>
    <dgm:cxn modelId="{84C7D48B-D354-44B7-9790-99992A8F8AA6}" srcId="{780C9D45-6960-4BE1-99BA-94991DC6DFFA}" destId="{DD75C1A4-4163-4D3E-BA77-CA3AF4E847E3}" srcOrd="0" destOrd="0" parTransId="{1EE0FD71-E118-40D6-ACB4-5E6A5C5A4B38}" sibTransId="{D98E0996-BBEF-4AC0-B40E-AAF6DD49C749}"/>
    <dgm:cxn modelId="{C2034691-CABC-492B-BAF1-2F59DBA1377B}" type="presOf" srcId="{10BA663F-41DC-47F7-84D3-BE6FBA8D7E5F}" destId="{3584AAFC-F735-4BB7-8FE5-E2BC1FE57FA5}" srcOrd="1" destOrd="0" presId="urn:microsoft.com/office/officeart/2005/8/layout/hierarchy3"/>
    <dgm:cxn modelId="{A6BDBE95-ABE3-4C98-B7FC-03B2FDE49A19}" type="presOf" srcId="{9C32E65D-87E0-471C-9F99-7BA7DA4957AD}" destId="{678BC197-D6DE-4EA7-97FC-A3AF0F2FFDDE}" srcOrd="0" destOrd="0" presId="urn:microsoft.com/office/officeart/2005/8/layout/hierarchy3"/>
    <dgm:cxn modelId="{FB611497-AA44-480F-AD0A-96CB78C5CD69}" srcId="{2E39CA0B-68C9-4FED-8264-2ECAC2DFF307}" destId="{780C9D45-6960-4BE1-99BA-94991DC6DFFA}" srcOrd="0" destOrd="0" parTransId="{F876059A-7601-42B8-ACDF-04CD8B4FFB2E}" sibTransId="{E0B047DF-BD09-4D08-9279-AA209A68F284}"/>
    <dgm:cxn modelId="{EAF7069C-4D90-4A1C-938C-66A82B90BE7E}" srcId="{48D4ECA6-1E38-4F3F-ABD2-B035DA50F5CB}" destId="{08BC7A56-2197-4AC1-94EB-DEEFC75C648B}" srcOrd="1" destOrd="0" parTransId="{7DB14839-B488-4194-B3F1-A63F3C4EE51D}" sibTransId="{FD180ECD-A422-4B78-84D5-EA24C86694D3}"/>
    <dgm:cxn modelId="{5973DBA2-4892-4485-A4A6-87B6F4E8345E}" srcId="{2E39CA0B-68C9-4FED-8264-2ECAC2DFF307}" destId="{10BA663F-41DC-47F7-84D3-BE6FBA8D7E5F}" srcOrd="2" destOrd="0" parTransId="{80784577-2276-45F0-9EE1-90458E6A7F67}" sibTransId="{36313FD5-7E92-4F2F-9661-E93C874918FA}"/>
    <dgm:cxn modelId="{54B956A3-71F6-4007-A6EC-19C3A726DC1E}" type="presOf" srcId="{6F288033-AA29-4A40-B976-A588EE1F155C}" destId="{CA7A221E-A93B-40AA-A5B3-F1F0B072AAAF}" srcOrd="0" destOrd="0" presId="urn:microsoft.com/office/officeart/2005/8/layout/hierarchy3"/>
    <dgm:cxn modelId="{FDE43AAD-E694-4BFA-8015-3FEA0ABFA794}" type="presOf" srcId="{FD8495AF-08D1-4727-86B8-769DC834595E}" destId="{16CF5A09-6489-4296-A336-F20393B97C5B}" srcOrd="0" destOrd="0" presId="urn:microsoft.com/office/officeart/2005/8/layout/hierarchy3"/>
    <dgm:cxn modelId="{10313FAD-38AC-4F8A-A7E8-02EC339D4DDE}" type="presOf" srcId="{10BA663F-41DC-47F7-84D3-BE6FBA8D7E5F}" destId="{191C9A48-C767-4DCA-B933-391B38749839}" srcOrd="0" destOrd="0" presId="urn:microsoft.com/office/officeart/2005/8/layout/hierarchy3"/>
    <dgm:cxn modelId="{D63403B6-9743-481C-AED1-6D62207B486F}" type="presOf" srcId="{5C4F6565-F293-4BA7-A768-F745B7A390DA}" destId="{F85A8AE6-7652-4833-9DE2-A4239143C58E}" srcOrd="1" destOrd="0" presId="urn:microsoft.com/office/officeart/2005/8/layout/hierarchy3"/>
    <dgm:cxn modelId="{8B577BBF-D887-418B-A613-F85660EFBB33}" type="presOf" srcId="{6DFC3D17-9A43-454E-BC61-C20312F2DC09}" destId="{88AB3802-BCEB-4B12-92F0-CD305865FD79}" srcOrd="0" destOrd="0" presId="urn:microsoft.com/office/officeart/2005/8/layout/hierarchy3"/>
    <dgm:cxn modelId="{6ADF49C0-CF66-431F-99CE-1BF5C1EA5EDB}" type="presOf" srcId="{5C4F6565-F293-4BA7-A768-F745B7A390DA}" destId="{437F5AE2-3B63-4DD0-BB50-4385B1A086FF}" srcOrd="0" destOrd="0" presId="urn:microsoft.com/office/officeart/2005/8/layout/hierarchy3"/>
    <dgm:cxn modelId="{F71C25C1-09ED-463F-81FD-24B693F5D8EC}" type="presOf" srcId="{780C9D45-6960-4BE1-99BA-94991DC6DFFA}" destId="{E4D4FA65-77D4-4BEF-8EE3-22B71FF1A486}" srcOrd="0" destOrd="0" presId="urn:microsoft.com/office/officeart/2005/8/layout/hierarchy3"/>
    <dgm:cxn modelId="{46BBCCD0-CFE8-47B8-8887-667314AFFD7C}" type="presOf" srcId="{D41A0CDA-0C81-4814-B8C1-1A040FECC2AA}" destId="{6F2E62DC-AD23-44D7-B656-37C9DD15CED4}" srcOrd="0" destOrd="0" presId="urn:microsoft.com/office/officeart/2005/8/layout/hierarchy3"/>
    <dgm:cxn modelId="{46F380D1-8B0F-4F61-AC01-1CD504E6B22E}" type="presOf" srcId="{7DB14839-B488-4194-B3F1-A63F3C4EE51D}" destId="{CF906284-2258-49D1-B1B3-BE0E3B2C6D61}" srcOrd="0" destOrd="0" presId="urn:microsoft.com/office/officeart/2005/8/layout/hierarchy3"/>
    <dgm:cxn modelId="{41F56CDD-9C73-4EE8-A72C-847BB2F63DDD}" type="presOf" srcId="{5C685616-3B28-4F60-B43E-F3E3E09D3C5F}" destId="{559C821D-8247-457F-BC62-83E556E368A4}" srcOrd="0" destOrd="0" presId="urn:microsoft.com/office/officeart/2005/8/layout/hierarchy3"/>
    <dgm:cxn modelId="{AA6EA7E5-B7A0-47E1-87AC-A30A9E15575B}" type="presOf" srcId="{48D4ECA6-1E38-4F3F-ABD2-B035DA50F5CB}" destId="{FE58D53C-92BC-4DCA-AF83-265A5CDFEB49}" srcOrd="0" destOrd="0" presId="urn:microsoft.com/office/officeart/2005/8/layout/hierarchy3"/>
    <dgm:cxn modelId="{3C1949EF-635E-4A34-A985-9EF3DA0D22CB}" type="presOf" srcId="{780C9D45-6960-4BE1-99BA-94991DC6DFFA}" destId="{1C6D1087-EFA4-4986-8246-4F3252331AFA}" srcOrd="1" destOrd="0" presId="urn:microsoft.com/office/officeart/2005/8/layout/hierarchy3"/>
    <dgm:cxn modelId="{9D49A2F9-2E1F-40CD-97AC-991E5934EFF8}" srcId="{5C4F6565-F293-4BA7-A768-F745B7A390DA}" destId="{D41A0CDA-0C81-4814-B8C1-1A040FECC2AA}" srcOrd="0" destOrd="0" parTransId="{E64EAE61-181E-47C1-BC03-1C39F4065034}" sibTransId="{90B75490-E5C4-4C12-A52C-654A1FEAB18E}"/>
    <dgm:cxn modelId="{4159D46C-4D4B-4CFE-AE37-4EA398E22FA9}" type="presParOf" srcId="{DE5EAA6F-8F2F-4F6B-AB97-E09F1D36DED6}" destId="{FEC4B2F2-FD09-4D1C-BD56-9A3EAA3AE1B5}" srcOrd="0" destOrd="0" presId="urn:microsoft.com/office/officeart/2005/8/layout/hierarchy3"/>
    <dgm:cxn modelId="{C8262AC5-F611-4E44-9F16-864B4F32AB81}" type="presParOf" srcId="{FEC4B2F2-FD09-4D1C-BD56-9A3EAA3AE1B5}" destId="{72D0C071-4827-413C-AEB1-122B895BA062}" srcOrd="0" destOrd="0" presId="urn:microsoft.com/office/officeart/2005/8/layout/hierarchy3"/>
    <dgm:cxn modelId="{69AB8D34-CD42-43D8-8C4A-8DE9FB4B37A4}" type="presParOf" srcId="{72D0C071-4827-413C-AEB1-122B895BA062}" destId="{E4D4FA65-77D4-4BEF-8EE3-22B71FF1A486}" srcOrd="0" destOrd="0" presId="urn:microsoft.com/office/officeart/2005/8/layout/hierarchy3"/>
    <dgm:cxn modelId="{6DBB2A79-A324-48B5-B95D-B6650259C629}" type="presParOf" srcId="{72D0C071-4827-413C-AEB1-122B895BA062}" destId="{1C6D1087-EFA4-4986-8246-4F3252331AFA}" srcOrd="1" destOrd="0" presId="urn:microsoft.com/office/officeart/2005/8/layout/hierarchy3"/>
    <dgm:cxn modelId="{B711E15F-AA99-4365-B894-32608FFAA8CC}" type="presParOf" srcId="{FEC4B2F2-FD09-4D1C-BD56-9A3EAA3AE1B5}" destId="{71CB55A6-E312-4812-A4A6-F6F86A1AB4C5}" srcOrd="1" destOrd="0" presId="urn:microsoft.com/office/officeart/2005/8/layout/hierarchy3"/>
    <dgm:cxn modelId="{38D09DC4-0295-4551-B161-F861B21CD91C}" type="presParOf" srcId="{71CB55A6-E312-4812-A4A6-F6F86A1AB4C5}" destId="{079F0D65-0ED7-411D-974D-FBA42C67FA15}" srcOrd="0" destOrd="0" presId="urn:microsoft.com/office/officeart/2005/8/layout/hierarchy3"/>
    <dgm:cxn modelId="{B355043D-8372-4108-8B82-33ABD35E7BDF}" type="presParOf" srcId="{71CB55A6-E312-4812-A4A6-F6F86A1AB4C5}" destId="{D6F4BE20-41BC-408D-845D-67300F44209C}" srcOrd="1" destOrd="0" presId="urn:microsoft.com/office/officeart/2005/8/layout/hierarchy3"/>
    <dgm:cxn modelId="{ABDCCDE3-35CC-4EC1-8AFE-DB1DB6AA3186}" type="presParOf" srcId="{DE5EAA6F-8F2F-4F6B-AB97-E09F1D36DED6}" destId="{7A078F56-5A2E-45B4-AFB3-88992139AFD6}" srcOrd="1" destOrd="0" presId="urn:microsoft.com/office/officeart/2005/8/layout/hierarchy3"/>
    <dgm:cxn modelId="{1A751405-AFF8-45B6-8AE0-4AA37AF0C320}" type="presParOf" srcId="{7A078F56-5A2E-45B4-AFB3-88992139AFD6}" destId="{7B83D8F8-ED1D-4717-8F4E-2127122F6560}" srcOrd="0" destOrd="0" presId="urn:microsoft.com/office/officeart/2005/8/layout/hierarchy3"/>
    <dgm:cxn modelId="{9FCED7A1-181F-41D5-9BC3-1ABD2515A8BD}" type="presParOf" srcId="{7B83D8F8-ED1D-4717-8F4E-2127122F6560}" destId="{FE58D53C-92BC-4DCA-AF83-265A5CDFEB49}" srcOrd="0" destOrd="0" presId="urn:microsoft.com/office/officeart/2005/8/layout/hierarchy3"/>
    <dgm:cxn modelId="{E2E76DA3-0B20-4A54-88B5-72E959EC4D24}" type="presParOf" srcId="{7B83D8F8-ED1D-4717-8F4E-2127122F6560}" destId="{CFECF356-D7B9-48DB-A3C4-D164B5F5B835}" srcOrd="1" destOrd="0" presId="urn:microsoft.com/office/officeart/2005/8/layout/hierarchy3"/>
    <dgm:cxn modelId="{3A94A146-3F6B-4663-A305-D7225FF76729}" type="presParOf" srcId="{7A078F56-5A2E-45B4-AFB3-88992139AFD6}" destId="{C0D94443-048E-4004-B0F8-4F4BD9AF1E5E}" srcOrd="1" destOrd="0" presId="urn:microsoft.com/office/officeart/2005/8/layout/hierarchy3"/>
    <dgm:cxn modelId="{638D5527-C50D-4AF6-921B-3D161864686D}" type="presParOf" srcId="{C0D94443-048E-4004-B0F8-4F4BD9AF1E5E}" destId="{3B737572-02AC-4B4D-97DC-A3BB23F8C320}" srcOrd="0" destOrd="0" presId="urn:microsoft.com/office/officeart/2005/8/layout/hierarchy3"/>
    <dgm:cxn modelId="{AE6B8891-E001-44BF-AC1A-46AA096492C5}" type="presParOf" srcId="{C0D94443-048E-4004-B0F8-4F4BD9AF1E5E}" destId="{678BC197-D6DE-4EA7-97FC-A3AF0F2FFDDE}" srcOrd="1" destOrd="0" presId="urn:microsoft.com/office/officeart/2005/8/layout/hierarchy3"/>
    <dgm:cxn modelId="{27359004-44C6-4E56-9826-9401E5D556FA}" type="presParOf" srcId="{C0D94443-048E-4004-B0F8-4F4BD9AF1E5E}" destId="{CF906284-2258-49D1-B1B3-BE0E3B2C6D61}" srcOrd="2" destOrd="0" presId="urn:microsoft.com/office/officeart/2005/8/layout/hierarchy3"/>
    <dgm:cxn modelId="{BBBE1968-19F2-46FB-BD9D-6366525AD6A4}" type="presParOf" srcId="{C0D94443-048E-4004-B0F8-4F4BD9AF1E5E}" destId="{0628DD8F-07F2-4963-8F09-4640A0943B48}" srcOrd="3" destOrd="0" presId="urn:microsoft.com/office/officeart/2005/8/layout/hierarchy3"/>
    <dgm:cxn modelId="{E5235CFF-623B-4310-B7F9-BFCD7CEAAB8B}" type="presParOf" srcId="{C0D94443-048E-4004-B0F8-4F4BD9AF1E5E}" destId="{BB2CA313-C392-4B09-ABFD-D812A4B83887}" srcOrd="4" destOrd="0" presId="urn:microsoft.com/office/officeart/2005/8/layout/hierarchy3"/>
    <dgm:cxn modelId="{F37FEE6E-10B8-4A6A-A563-2F00D0AA9057}" type="presParOf" srcId="{C0D94443-048E-4004-B0F8-4F4BD9AF1E5E}" destId="{16CF5A09-6489-4296-A336-F20393B97C5B}" srcOrd="5" destOrd="0" presId="urn:microsoft.com/office/officeart/2005/8/layout/hierarchy3"/>
    <dgm:cxn modelId="{DB47B663-AC6B-483B-96CF-251439A98786}" type="presParOf" srcId="{DE5EAA6F-8F2F-4F6B-AB97-E09F1D36DED6}" destId="{E4FCAB8B-9A2E-4F0C-A613-9FB9EFF09387}" srcOrd="2" destOrd="0" presId="urn:microsoft.com/office/officeart/2005/8/layout/hierarchy3"/>
    <dgm:cxn modelId="{03782BF8-9309-4D55-B3C3-739FCC80E1AF}" type="presParOf" srcId="{E4FCAB8B-9A2E-4F0C-A613-9FB9EFF09387}" destId="{D16201C6-60AE-45D1-BE28-E658EA3A47FE}" srcOrd="0" destOrd="0" presId="urn:microsoft.com/office/officeart/2005/8/layout/hierarchy3"/>
    <dgm:cxn modelId="{51091426-F14F-4C67-B919-E5F7637E4D13}" type="presParOf" srcId="{D16201C6-60AE-45D1-BE28-E658EA3A47FE}" destId="{191C9A48-C767-4DCA-B933-391B38749839}" srcOrd="0" destOrd="0" presId="urn:microsoft.com/office/officeart/2005/8/layout/hierarchy3"/>
    <dgm:cxn modelId="{115684AE-164D-4DEC-9429-C3078B2C92B8}" type="presParOf" srcId="{D16201C6-60AE-45D1-BE28-E658EA3A47FE}" destId="{3584AAFC-F735-4BB7-8FE5-E2BC1FE57FA5}" srcOrd="1" destOrd="0" presId="urn:microsoft.com/office/officeart/2005/8/layout/hierarchy3"/>
    <dgm:cxn modelId="{EC159175-E574-48D5-93C6-D0ABCC16A0F3}" type="presParOf" srcId="{E4FCAB8B-9A2E-4F0C-A613-9FB9EFF09387}" destId="{AA2552DB-48B9-43E9-926C-4DB811E55AFB}" srcOrd="1" destOrd="0" presId="urn:microsoft.com/office/officeart/2005/8/layout/hierarchy3"/>
    <dgm:cxn modelId="{CF5EF41A-BA28-4D97-8CBF-850C077C4374}" type="presParOf" srcId="{AA2552DB-48B9-43E9-926C-4DB811E55AFB}" destId="{88AB3802-BCEB-4B12-92F0-CD305865FD79}" srcOrd="0" destOrd="0" presId="urn:microsoft.com/office/officeart/2005/8/layout/hierarchy3"/>
    <dgm:cxn modelId="{C0FA4D2D-C8EF-4DE3-B489-146B972A51E0}" type="presParOf" srcId="{AA2552DB-48B9-43E9-926C-4DB811E55AFB}" destId="{6492D927-3DB8-4685-82D9-D660963709D1}" srcOrd="1" destOrd="0" presId="urn:microsoft.com/office/officeart/2005/8/layout/hierarchy3"/>
    <dgm:cxn modelId="{CA6D619E-F56E-4552-ABDB-6BD3102BA28A}" type="presParOf" srcId="{AA2552DB-48B9-43E9-926C-4DB811E55AFB}" destId="{559C821D-8247-457F-BC62-83E556E368A4}" srcOrd="2" destOrd="0" presId="urn:microsoft.com/office/officeart/2005/8/layout/hierarchy3"/>
    <dgm:cxn modelId="{976B5AF8-CD05-428C-8D26-1EAFF6981D26}" type="presParOf" srcId="{AA2552DB-48B9-43E9-926C-4DB811E55AFB}" destId="{CA7A221E-A93B-40AA-A5B3-F1F0B072AAAF}" srcOrd="3" destOrd="0" presId="urn:microsoft.com/office/officeart/2005/8/layout/hierarchy3"/>
    <dgm:cxn modelId="{B3A9092F-685B-42C9-BE98-882B42D1B203}" type="presParOf" srcId="{DE5EAA6F-8F2F-4F6B-AB97-E09F1D36DED6}" destId="{594678B7-F4CC-4F28-824B-97465FC11A30}" srcOrd="3" destOrd="0" presId="urn:microsoft.com/office/officeart/2005/8/layout/hierarchy3"/>
    <dgm:cxn modelId="{9E062768-4703-412B-9A83-D9D6D873C71F}" type="presParOf" srcId="{594678B7-F4CC-4F28-824B-97465FC11A30}" destId="{7364DEAC-AE41-47B0-9D27-E9DCD728F98E}" srcOrd="0" destOrd="0" presId="urn:microsoft.com/office/officeart/2005/8/layout/hierarchy3"/>
    <dgm:cxn modelId="{33E08446-632B-4464-B211-255E7729E2E2}" type="presParOf" srcId="{7364DEAC-AE41-47B0-9D27-E9DCD728F98E}" destId="{437F5AE2-3B63-4DD0-BB50-4385B1A086FF}" srcOrd="0" destOrd="0" presId="urn:microsoft.com/office/officeart/2005/8/layout/hierarchy3"/>
    <dgm:cxn modelId="{5C34A102-6753-4FF7-B6E5-47A9E9B11ADF}" type="presParOf" srcId="{7364DEAC-AE41-47B0-9D27-E9DCD728F98E}" destId="{F85A8AE6-7652-4833-9DE2-A4239143C58E}" srcOrd="1" destOrd="0" presId="urn:microsoft.com/office/officeart/2005/8/layout/hierarchy3"/>
    <dgm:cxn modelId="{8284AB96-C18B-409F-9439-C7E63F6D3244}" type="presParOf" srcId="{594678B7-F4CC-4F28-824B-97465FC11A30}" destId="{5E0D7E17-9854-48B0-A2E2-1447934BC251}" srcOrd="1" destOrd="0" presId="urn:microsoft.com/office/officeart/2005/8/layout/hierarchy3"/>
    <dgm:cxn modelId="{B419803E-D239-4557-A2C0-D32BC0F32BB5}" type="presParOf" srcId="{5E0D7E17-9854-48B0-A2E2-1447934BC251}" destId="{273811BA-FD3A-483E-BECA-CD046854DF95}" srcOrd="0" destOrd="0" presId="urn:microsoft.com/office/officeart/2005/8/layout/hierarchy3"/>
    <dgm:cxn modelId="{A196BF0D-14B2-409A-82AD-B99BD202C3D1}" type="presParOf" srcId="{5E0D7E17-9854-48B0-A2E2-1447934BC251}" destId="{6F2E62DC-AD23-44D7-B656-37C9DD15CED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1C466-5C9D-4FF9-9051-343C46F6079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7B85A973-7A37-4C86-9678-5EB801001643}">
      <dgm:prSet/>
      <dgm:spPr>
        <a:solidFill>
          <a:srgbClr val="D91656"/>
        </a:solidFill>
      </dgm:spPr>
      <dgm:t>
        <a:bodyPr/>
        <a:lstStyle/>
        <a:p>
          <a:r>
            <a:rPr lang="en-GB" dirty="0"/>
            <a:t>Time delays (2–5 days for clearance).</a:t>
          </a:r>
          <a:endParaRPr lang="en-IN" dirty="0"/>
        </a:p>
      </dgm:t>
    </dgm:pt>
    <dgm:pt modelId="{E8729CAB-FE59-4262-B9EA-28AF6A199A5D}" type="parTrans" cxnId="{8DA7805A-FFA0-495D-AD8C-970E01451C67}">
      <dgm:prSet/>
      <dgm:spPr/>
      <dgm:t>
        <a:bodyPr/>
        <a:lstStyle/>
        <a:p>
          <a:endParaRPr lang="en-IN"/>
        </a:p>
      </dgm:t>
    </dgm:pt>
    <dgm:pt modelId="{3A047D69-DE71-4A51-AA4F-FB7326D782AD}" type="sibTrans" cxnId="{8DA7805A-FFA0-495D-AD8C-970E01451C67}">
      <dgm:prSet/>
      <dgm:spPr/>
      <dgm:t>
        <a:bodyPr/>
        <a:lstStyle/>
        <a:p>
          <a:endParaRPr lang="en-IN"/>
        </a:p>
      </dgm:t>
    </dgm:pt>
    <dgm:pt modelId="{437D2AC0-D1E8-412E-B992-4D06D942DB99}">
      <dgm:prSet/>
      <dgm:spPr>
        <a:solidFill>
          <a:srgbClr val="EB5B00"/>
        </a:solidFill>
      </dgm:spPr>
      <dgm:t>
        <a:bodyPr/>
        <a:lstStyle/>
        <a:p>
          <a:r>
            <a:rPr lang="en-GB" dirty="0"/>
            <a:t>Risk of forgery, theft, or loss.</a:t>
          </a:r>
          <a:endParaRPr lang="en-IN" dirty="0"/>
        </a:p>
      </dgm:t>
    </dgm:pt>
    <dgm:pt modelId="{687772F2-2C42-4BCD-96C0-483170E36655}" type="parTrans" cxnId="{2E893A51-F3A6-4F2E-8860-26334954F3C5}">
      <dgm:prSet/>
      <dgm:spPr/>
      <dgm:t>
        <a:bodyPr/>
        <a:lstStyle/>
        <a:p>
          <a:endParaRPr lang="en-IN"/>
        </a:p>
      </dgm:t>
    </dgm:pt>
    <dgm:pt modelId="{36212EB0-F680-45A9-802C-A33F1C0D74A7}" type="sibTrans" cxnId="{2E893A51-F3A6-4F2E-8860-26334954F3C5}">
      <dgm:prSet/>
      <dgm:spPr/>
      <dgm:t>
        <a:bodyPr/>
        <a:lstStyle/>
        <a:p>
          <a:endParaRPr lang="en-IN"/>
        </a:p>
      </dgm:t>
    </dgm:pt>
    <dgm:pt modelId="{D8407308-5FB2-489D-BB34-8B830A45B7B9}">
      <dgm:prSet/>
      <dgm:spPr>
        <a:solidFill>
          <a:srgbClr val="640D5F"/>
        </a:solidFill>
      </dgm:spPr>
      <dgm:t>
        <a:bodyPr/>
        <a:lstStyle/>
        <a:p>
          <a:r>
            <a:rPr lang="en-GB" dirty="0"/>
            <a:t>Manual processes introduce errors and inefficiencies.</a:t>
          </a:r>
          <a:endParaRPr lang="en-IN" dirty="0"/>
        </a:p>
      </dgm:t>
    </dgm:pt>
    <dgm:pt modelId="{3A1DFF76-AB7C-4219-B45E-10AE7AD703F6}" type="parTrans" cxnId="{C07F8E13-8A93-425C-A531-9CF5642D9CEA}">
      <dgm:prSet/>
      <dgm:spPr/>
      <dgm:t>
        <a:bodyPr/>
        <a:lstStyle/>
        <a:p>
          <a:endParaRPr lang="en-IN"/>
        </a:p>
      </dgm:t>
    </dgm:pt>
    <dgm:pt modelId="{F9B3CAF3-D04E-4589-846C-7A49343F9BB7}" type="sibTrans" cxnId="{C07F8E13-8A93-425C-A531-9CF5642D9CEA}">
      <dgm:prSet/>
      <dgm:spPr/>
      <dgm:t>
        <a:bodyPr/>
        <a:lstStyle/>
        <a:p>
          <a:endParaRPr lang="en-IN"/>
        </a:p>
      </dgm:t>
    </dgm:pt>
    <dgm:pt modelId="{76E59A3E-3E0F-42CE-8E5B-9A58809FDE40}" type="pres">
      <dgm:prSet presAssocID="{E411C466-5C9D-4FF9-9051-343C46F6079E}" presName="Name0" presStyleCnt="0">
        <dgm:presLayoutVars>
          <dgm:dir/>
          <dgm:resizeHandles val="exact"/>
        </dgm:presLayoutVars>
      </dgm:prSet>
      <dgm:spPr/>
    </dgm:pt>
    <dgm:pt modelId="{03C67F73-9182-4E3A-A328-C374A6A88BCC}" type="pres">
      <dgm:prSet presAssocID="{E411C466-5C9D-4FF9-9051-343C46F6079E}" presName="fgShape" presStyleLbl="fgShp" presStyleIdx="0" presStyleCnt="1"/>
      <dgm:spPr>
        <a:solidFill>
          <a:schemeClr val="accent4"/>
        </a:solidFill>
        <a:ln>
          <a:solidFill>
            <a:schemeClr val="accent4"/>
          </a:solidFill>
        </a:ln>
      </dgm:spPr>
    </dgm:pt>
    <dgm:pt modelId="{0C910196-8B56-4E79-9227-5980C6C46BFD}" type="pres">
      <dgm:prSet presAssocID="{E411C466-5C9D-4FF9-9051-343C46F6079E}" presName="linComp" presStyleCnt="0"/>
      <dgm:spPr/>
    </dgm:pt>
    <dgm:pt modelId="{B1942ED7-9C15-4619-AC27-8FE296024759}" type="pres">
      <dgm:prSet presAssocID="{7B85A973-7A37-4C86-9678-5EB801001643}" presName="compNode" presStyleCnt="0"/>
      <dgm:spPr/>
    </dgm:pt>
    <dgm:pt modelId="{14951FDD-F206-46D9-979C-2BBC2306C178}" type="pres">
      <dgm:prSet presAssocID="{7B85A973-7A37-4C86-9678-5EB801001643}" presName="bkgdShape" presStyleLbl="node1" presStyleIdx="0" presStyleCnt="3"/>
      <dgm:spPr/>
    </dgm:pt>
    <dgm:pt modelId="{26AAED33-D18E-4F6E-ACE9-A68D99E99C6B}" type="pres">
      <dgm:prSet presAssocID="{7B85A973-7A37-4C86-9678-5EB801001643}" presName="nodeTx" presStyleLbl="node1" presStyleIdx="0" presStyleCnt="3">
        <dgm:presLayoutVars>
          <dgm:bulletEnabled val="1"/>
        </dgm:presLayoutVars>
      </dgm:prSet>
      <dgm:spPr/>
    </dgm:pt>
    <dgm:pt modelId="{B1B3573D-F44F-42A1-9F8B-573F1EF068EF}" type="pres">
      <dgm:prSet presAssocID="{7B85A973-7A37-4C86-9678-5EB801001643}" presName="invisiNode" presStyleLbl="node1" presStyleIdx="0" presStyleCnt="3"/>
      <dgm:spPr/>
    </dgm:pt>
    <dgm:pt modelId="{CDEA34A9-F2A5-4EF7-BAF3-835C91D06409}" type="pres">
      <dgm:prSet presAssocID="{7B85A973-7A37-4C86-9678-5EB801001643}" presName="imagNode" presStyleLbl="fgImgPlace1" presStyleIdx="0" presStyleCnt="3"/>
      <dgm:spPr>
        <a:blipFill>
          <a:blip xmlns:r="http://schemas.openxmlformats.org/officeDocument/2006/relationships" r:embed="rId1"/>
          <a:srcRect/>
          <a:stretch>
            <a:fillRect t="-3000" b="-3000"/>
          </a:stretch>
        </a:blipFill>
      </dgm:spPr>
    </dgm:pt>
    <dgm:pt modelId="{89104AB4-D775-4406-B380-9E7581CA8BCB}" type="pres">
      <dgm:prSet presAssocID="{3A047D69-DE71-4A51-AA4F-FB7326D782AD}" presName="sibTrans" presStyleLbl="sibTrans2D1" presStyleIdx="0" presStyleCnt="0"/>
      <dgm:spPr/>
    </dgm:pt>
    <dgm:pt modelId="{05AC3C47-5835-4DF1-ACAE-DC59C256F04F}" type="pres">
      <dgm:prSet presAssocID="{437D2AC0-D1E8-412E-B992-4D06D942DB99}" presName="compNode" presStyleCnt="0"/>
      <dgm:spPr/>
    </dgm:pt>
    <dgm:pt modelId="{78B53181-7C5F-4A54-A429-6F77CFAD5467}" type="pres">
      <dgm:prSet presAssocID="{437D2AC0-D1E8-412E-B992-4D06D942DB99}" presName="bkgdShape" presStyleLbl="node1" presStyleIdx="1" presStyleCnt="3"/>
      <dgm:spPr/>
    </dgm:pt>
    <dgm:pt modelId="{CC75044A-E64C-4A6E-966F-B918CAC8F446}" type="pres">
      <dgm:prSet presAssocID="{437D2AC0-D1E8-412E-B992-4D06D942DB99}" presName="nodeTx" presStyleLbl="node1" presStyleIdx="1" presStyleCnt="3">
        <dgm:presLayoutVars>
          <dgm:bulletEnabled val="1"/>
        </dgm:presLayoutVars>
      </dgm:prSet>
      <dgm:spPr/>
    </dgm:pt>
    <dgm:pt modelId="{5D53EC44-BED0-46A4-9419-C1F806A00164}" type="pres">
      <dgm:prSet presAssocID="{437D2AC0-D1E8-412E-B992-4D06D942DB99}" presName="invisiNode" presStyleLbl="node1" presStyleIdx="1" presStyleCnt="3"/>
      <dgm:spPr/>
    </dgm:pt>
    <dgm:pt modelId="{0220020A-19CD-45D0-87A7-44D435D566C6}" type="pres">
      <dgm:prSet presAssocID="{437D2AC0-D1E8-412E-B992-4D06D942DB99}" presName="imagNode" presStyleLbl="fgImgPlace1" presStyleIdx="1" presStyleCnt="3"/>
      <dgm:spPr>
        <a:blipFill>
          <a:blip xmlns:r="http://schemas.openxmlformats.org/officeDocument/2006/relationships" r:embed="rId2"/>
          <a:srcRect/>
          <a:stretch>
            <a:fillRect l="-25000" r="-25000"/>
          </a:stretch>
        </a:blipFill>
      </dgm:spPr>
    </dgm:pt>
    <dgm:pt modelId="{686183FC-9EA0-4E55-904F-EE91EDE64A8B}" type="pres">
      <dgm:prSet presAssocID="{36212EB0-F680-45A9-802C-A33F1C0D74A7}" presName="sibTrans" presStyleLbl="sibTrans2D1" presStyleIdx="0" presStyleCnt="0"/>
      <dgm:spPr/>
    </dgm:pt>
    <dgm:pt modelId="{95782FE8-FB4C-4CB7-866D-B46ACD55D0BA}" type="pres">
      <dgm:prSet presAssocID="{D8407308-5FB2-489D-BB34-8B830A45B7B9}" presName="compNode" presStyleCnt="0"/>
      <dgm:spPr/>
    </dgm:pt>
    <dgm:pt modelId="{3A6CD835-CD14-435D-BDA0-E9E7E2B83C5B}" type="pres">
      <dgm:prSet presAssocID="{D8407308-5FB2-489D-BB34-8B830A45B7B9}" presName="bkgdShape" presStyleLbl="node1" presStyleIdx="2" presStyleCnt="3"/>
      <dgm:spPr/>
    </dgm:pt>
    <dgm:pt modelId="{B7366636-C0B4-4361-82BF-1930960C2F29}" type="pres">
      <dgm:prSet presAssocID="{D8407308-5FB2-489D-BB34-8B830A45B7B9}" presName="nodeTx" presStyleLbl="node1" presStyleIdx="2" presStyleCnt="3">
        <dgm:presLayoutVars>
          <dgm:bulletEnabled val="1"/>
        </dgm:presLayoutVars>
      </dgm:prSet>
      <dgm:spPr/>
    </dgm:pt>
    <dgm:pt modelId="{9AC4A660-E870-4F9B-B3E8-7947CD3BB88A}" type="pres">
      <dgm:prSet presAssocID="{D8407308-5FB2-489D-BB34-8B830A45B7B9}" presName="invisiNode" presStyleLbl="node1" presStyleIdx="2" presStyleCnt="3"/>
      <dgm:spPr/>
    </dgm:pt>
    <dgm:pt modelId="{F2B4ECFF-1AD7-4CF6-947F-4A11932529F9}" type="pres">
      <dgm:prSet presAssocID="{D8407308-5FB2-489D-BB34-8B830A45B7B9}" presName="imagNode" presStyleLbl="fgImgPlace1" presStyleIdx="2" presStyleCnt="3"/>
      <dgm:spPr>
        <a:blipFill>
          <a:blip xmlns:r="http://schemas.openxmlformats.org/officeDocument/2006/relationships" r:embed="rId3"/>
          <a:srcRect/>
          <a:stretch>
            <a:fillRect/>
          </a:stretch>
        </a:blipFill>
      </dgm:spPr>
    </dgm:pt>
  </dgm:ptLst>
  <dgm:cxnLst>
    <dgm:cxn modelId="{B2BFD401-C482-4EAF-A105-660C4B21D8FA}" type="presOf" srcId="{7B85A973-7A37-4C86-9678-5EB801001643}" destId="{14951FDD-F206-46D9-979C-2BBC2306C178}" srcOrd="0" destOrd="0" presId="urn:microsoft.com/office/officeart/2005/8/layout/hList7"/>
    <dgm:cxn modelId="{C07F8E13-8A93-425C-A531-9CF5642D9CEA}" srcId="{E411C466-5C9D-4FF9-9051-343C46F6079E}" destId="{D8407308-5FB2-489D-BB34-8B830A45B7B9}" srcOrd="2" destOrd="0" parTransId="{3A1DFF76-AB7C-4219-B45E-10AE7AD703F6}" sibTransId="{F9B3CAF3-D04E-4589-846C-7A49343F9BB7}"/>
    <dgm:cxn modelId="{8CD66F32-2BEB-46BE-BCB4-ECE4F3DC0F74}" type="presOf" srcId="{7B85A973-7A37-4C86-9678-5EB801001643}" destId="{26AAED33-D18E-4F6E-ACE9-A68D99E99C6B}" srcOrd="1" destOrd="0" presId="urn:microsoft.com/office/officeart/2005/8/layout/hList7"/>
    <dgm:cxn modelId="{70113633-B298-4382-B4ED-59875640967B}" type="presOf" srcId="{437D2AC0-D1E8-412E-B992-4D06D942DB99}" destId="{CC75044A-E64C-4A6E-966F-B918CAC8F446}" srcOrd="1" destOrd="0" presId="urn:microsoft.com/office/officeart/2005/8/layout/hList7"/>
    <dgm:cxn modelId="{9538EC35-02BE-4BDD-9B1B-19695B03CAC6}" type="presOf" srcId="{E411C466-5C9D-4FF9-9051-343C46F6079E}" destId="{76E59A3E-3E0F-42CE-8E5B-9A58809FDE40}" srcOrd="0" destOrd="0" presId="urn:microsoft.com/office/officeart/2005/8/layout/hList7"/>
    <dgm:cxn modelId="{42595937-1238-4F2D-BBCA-76630BA44C13}" type="presOf" srcId="{D8407308-5FB2-489D-BB34-8B830A45B7B9}" destId="{B7366636-C0B4-4361-82BF-1930960C2F29}" srcOrd="1" destOrd="0" presId="urn:microsoft.com/office/officeart/2005/8/layout/hList7"/>
    <dgm:cxn modelId="{2E893A51-F3A6-4F2E-8860-26334954F3C5}" srcId="{E411C466-5C9D-4FF9-9051-343C46F6079E}" destId="{437D2AC0-D1E8-412E-B992-4D06D942DB99}" srcOrd="1" destOrd="0" parTransId="{687772F2-2C42-4BCD-96C0-483170E36655}" sibTransId="{36212EB0-F680-45A9-802C-A33F1C0D74A7}"/>
    <dgm:cxn modelId="{8DA7805A-FFA0-495D-AD8C-970E01451C67}" srcId="{E411C466-5C9D-4FF9-9051-343C46F6079E}" destId="{7B85A973-7A37-4C86-9678-5EB801001643}" srcOrd="0" destOrd="0" parTransId="{E8729CAB-FE59-4262-B9EA-28AF6A199A5D}" sibTransId="{3A047D69-DE71-4A51-AA4F-FB7326D782AD}"/>
    <dgm:cxn modelId="{190ADBCA-2433-474B-9EC9-FE667E5987D7}" type="presOf" srcId="{3A047D69-DE71-4A51-AA4F-FB7326D782AD}" destId="{89104AB4-D775-4406-B380-9E7581CA8BCB}" srcOrd="0" destOrd="0" presId="urn:microsoft.com/office/officeart/2005/8/layout/hList7"/>
    <dgm:cxn modelId="{2B803DE2-7147-4016-A359-2F3E9CDEF0A9}" type="presOf" srcId="{D8407308-5FB2-489D-BB34-8B830A45B7B9}" destId="{3A6CD835-CD14-435D-BDA0-E9E7E2B83C5B}" srcOrd="0" destOrd="0" presId="urn:microsoft.com/office/officeart/2005/8/layout/hList7"/>
    <dgm:cxn modelId="{114327F3-99F2-4CF7-8BB9-2B1977DFFD2B}" type="presOf" srcId="{36212EB0-F680-45A9-802C-A33F1C0D74A7}" destId="{686183FC-9EA0-4E55-904F-EE91EDE64A8B}" srcOrd="0" destOrd="0" presId="urn:microsoft.com/office/officeart/2005/8/layout/hList7"/>
    <dgm:cxn modelId="{2DD92CFE-6819-411C-8098-01A5E0D7FE86}" type="presOf" srcId="{437D2AC0-D1E8-412E-B992-4D06D942DB99}" destId="{78B53181-7C5F-4A54-A429-6F77CFAD5467}" srcOrd="0" destOrd="0" presId="urn:microsoft.com/office/officeart/2005/8/layout/hList7"/>
    <dgm:cxn modelId="{F0815A00-D26D-40E0-8640-709319730B67}" type="presParOf" srcId="{76E59A3E-3E0F-42CE-8E5B-9A58809FDE40}" destId="{03C67F73-9182-4E3A-A328-C374A6A88BCC}" srcOrd="0" destOrd="0" presId="urn:microsoft.com/office/officeart/2005/8/layout/hList7"/>
    <dgm:cxn modelId="{F6202614-095C-4B63-8EC7-32FE5C96CBF5}" type="presParOf" srcId="{76E59A3E-3E0F-42CE-8E5B-9A58809FDE40}" destId="{0C910196-8B56-4E79-9227-5980C6C46BFD}" srcOrd="1" destOrd="0" presId="urn:microsoft.com/office/officeart/2005/8/layout/hList7"/>
    <dgm:cxn modelId="{FCDEDD54-5F18-4784-B384-D5451EEAE62E}" type="presParOf" srcId="{0C910196-8B56-4E79-9227-5980C6C46BFD}" destId="{B1942ED7-9C15-4619-AC27-8FE296024759}" srcOrd="0" destOrd="0" presId="urn:microsoft.com/office/officeart/2005/8/layout/hList7"/>
    <dgm:cxn modelId="{F261430E-6868-4532-8AB9-B58549D53D7C}" type="presParOf" srcId="{B1942ED7-9C15-4619-AC27-8FE296024759}" destId="{14951FDD-F206-46D9-979C-2BBC2306C178}" srcOrd="0" destOrd="0" presId="urn:microsoft.com/office/officeart/2005/8/layout/hList7"/>
    <dgm:cxn modelId="{FAA54BCC-0D34-461D-A479-FC50FD35AB36}" type="presParOf" srcId="{B1942ED7-9C15-4619-AC27-8FE296024759}" destId="{26AAED33-D18E-4F6E-ACE9-A68D99E99C6B}" srcOrd="1" destOrd="0" presId="urn:microsoft.com/office/officeart/2005/8/layout/hList7"/>
    <dgm:cxn modelId="{C9613863-22F3-4615-BCF2-14E5639FBB92}" type="presParOf" srcId="{B1942ED7-9C15-4619-AC27-8FE296024759}" destId="{B1B3573D-F44F-42A1-9F8B-573F1EF068EF}" srcOrd="2" destOrd="0" presId="urn:microsoft.com/office/officeart/2005/8/layout/hList7"/>
    <dgm:cxn modelId="{79B468DA-2AE7-4341-8A39-041904DEFD1A}" type="presParOf" srcId="{B1942ED7-9C15-4619-AC27-8FE296024759}" destId="{CDEA34A9-F2A5-4EF7-BAF3-835C91D06409}" srcOrd="3" destOrd="0" presId="urn:microsoft.com/office/officeart/2005/8/layout/hList7"/>
    <dgm:cxn modelId="{CCED56D7-C6F4-4E03-AE73-B939F8398877}" type="presParOf" srcId="{0C910196-8B56-4E79-9227-5980C6C46BFD}" destId="{89104AB4-D775-4406-B380-9E7581CA8BCB}" srcOrd="1" destOrd="0" presId="urn:microsoft.com/office/officeart/2005/8/layout/hList7"/>
    <dgm:cxn modelId="{BD24058C-4CEE-487D-B818-C37A1BEC8198}" type="presParOf" srcId="{0C910196-8B56-4E79-9227-5980C6C46BFD}" destId="{05AC3C47-5835-4DF1-ACAE-DC59C256F04F}" srcOrd="2" destOrd="0" presId="urn:microsoft.com/office/officeart/2005/8/layout/hList7"/>
    <dgm:cxn modelId="{21CD7CFA-4C26-4FA5-A480-FE0D9086023C}" type="presParOf" srcId="{05AC3C47-5835-4DF1-ACAE-DC59C256F04F}" destId="{78B53181-7C5F-4A54-A429-6F77CFAD5467}" srcOrd="0" destOrd="0" presId="urn:microsoft.com/office/officeart/2005/8/layout/hList7"/>
    <dgm:cxn modelId="{66B5FD60-E352-4E0F-8227-E8B2C746D600}" type="presParOf" srcId="{05AC3C47-5835-4DF1-ACAE-DC59C256F04F}" destId="{CC75044A-E64C-4A6E-966F-B918CAC8F446}" srcOrd="1" destOrd="0" presId="urn:microsoft.com/office/officeart/2005/8/layout/hList7"/>
    <dgm:cxn modelId="{DA6D8B76-8703-4B27-ACEE-C92E52E461D3}" type="presParOf" srcId="{05AC3C47-5835-4DF1-ACAE-DC59C256F04F}" destId="{5D53EC44-BED0-46A4-9419-C1F806A00164}" srcOrd="2" destOrd="0" presId="urn:microsoft.com/office/officeart/2005/8/layout/hList7"/>
    <dgm:cxn modelId="{740781B2-7FA7-4C4A-AC64-D60CD4E064F7}" type="presParOf" srcId="{05AC3C47-5835-4DF1-ACAE-DC59C256F04F}" destId="{0220020A-19CD-45D0-87A7-44D435D566C6}" srcOrd="3" destOrd="0" presId="urn:microsoft.com/office/officeart/2005/8/layout/hList7"/>
    <dgm:cxn modelId="{9513FAAD-3013-4952-BD22-F48EE6E2C89A}" type="presParOf" srcId="{0C910196-8B56-4E79-9227-5980C6C46BFD}" destId="{686183FC-9EA0-4E55-904F-EE91EDE64A8B}" srcOrd="3" destOrd="0" presId="urn:microsoft.com/office/officeart/2005/8/layout/hList7"/>
    <dgm:cxn modelId="{96E5B587-2AA5-44F6-B59E-5B8D8C6C1976}" type="presParOf" srcId="{0C910196-8B56-4E79-9227-5980C6C46BFD}" destId="{95782FE8-FB4C-4CB7-866D-B46ACD55D0BA}" srcOrd="4" destOrd="0" presId="urn:microsoft.com/office/officeart/2005/8/layout/hList7"/>
    <dgm:cxn modelId="{BDD1FC15-5437-4DED-B3A0-F03105EF0E54}" type="presParOf" srcId="{95782FE8-FB4C-4CB7-866D-B46ACD55D0BA}" destId="{3A6CD835-CD14-435D-BDA0-E9E7E2B83C5B}" srcOrd="0" destOrd="0" presId="urn:microsoft.com/office/officeart/2005/8/layout/hList7"/>
    <dgm:cxn modelId="{C0B7A18B-D655-43D5-9D32-383B050DED3E}" type="presParOf" srcId="{95782FE8-FB4C-4CB7-866D-B46ACD55D0BA}" destId="{B7366636-C0B4-4361-82BF-1930960C2F29}" srcOrd="1" destOrd="0" presId="urn:microsoft.com/office/officeart/2005/8/layout/hList7"/>
    <dgm:cxn modelId="{E274E140-2FFA-4427-B7F6-D3DDF5E88655}" type="presParOf" srcId="{95782FE8-FB4C-4CB7-866D-B46ACD55D0BA}" destId="{9AC4A660-E870-4F9B-B3E8-7947CD3BB88A}" srcOrd="2" destOrd="0" presId="urn:microsoft.com/office/officeart/2005/8/layout/hList7"/>
    <dgm:cxn modelId="{E007B589-71CA-4466-A13C-8A3C2FB45F6F}" type="presParOf" srcId="{95782FE8-FB4C-4CB7-866D-B46ACD55D0BA}" destId="{F2B4ECFF-1AD7-4CF6-947F-4A11932529F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7C4EE3-DDC9-46B1-9838-EE546983C5F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97AD870D-8E4C-41F6-9198-0D0547BEE6E3}">
      <dgm:prSet/>
      <dgm:spPr>
        <a:solidFill>
          <a:srgbClr val="D91656"/>
        </a:solidFill>
        <a:ln>
          <a:solidFill>
            <a:srgbClr val="D91656"/>
          </a:solidFill>
        </a:ln>
      </dgm:spPr>
      <dgm:t>
        <a:bodyPr/>
        <a:lstStyle/>
        <a:p>
          <a:r>
            <a:rPr lang="en-GB"/>
            <a:t>Issuer writes a cheque and provides it to the recipient.</a:t>
          </a:r>
          <a:endParaRPr lang="en-IN"/>
        </a:p>
      </dgm:t>
    </dgm:pt>
    <dgm:pt modelId="{B14728EE-2C90-44CE-8734-3E57248473AC}" type="parTrans" cxnId="{10E886DA-DEF1-4CC1-BA7D-02A76B2E2827}">
      <dgm:prSet/>
      <dgm:spPr/>
      <dgm:t>
        <a:bodyPr/>
        <a:lstStyle/>
        <a:p>
          <a:endParaRPr lang="en-IN"/>
        </a:p>
      </dgm:t>
    </dgm:pt>
    <dgm:pt modelId="{E5F5FEA3-842D-4830-A9DC-23AB132AE734}" type="sibTrans" cxnId="{10E886DA-DEF1-4CC1-BA7D-02A76B2E2827}">
      <dgm:prSet/>
      <dgm:spPr>
        <a:gradFill rotWithShape="0">
          <a:gsLst>
            <a:gs pos="0">
              <a:srgbClr val="D91656"/>
            </a:gs>
            <a:gs pos="74000">
              <a:schemeClr val="accent2">
                <a:lumMod val="20000"/>
                <a:lumOff val="80000"/>
              </a:schemeClr>
            </a:gs>
            <a:gs pos="83000">
              <a:schemeClr val="accent2">
                <a:lumMod val="60000"/>
                <a:lumOff val="40000"/>
              </a:schemeClr>
            </a:gs>
            <a:gs pos="100000">
              <a:srgbClr val="EB5B00"/>
            </a:gs>
          </a:gsLst>
          <a:lin ang="5400000" scaled="1"/>
        </a:gradFill>
      </dgm:spPr>
      <dgm:t>
        <a:bodyPr/>
        <a:lstStyle/>
        <a:p>
          <a:endParaRPr lang="en-IN"/>
        </a:p>
      </dgm:t>
    </dgm:pt>
    <dgm:pt modelId="{C8FFFD10-081B-446B-B698-E7383F8AC73C}">
      <dgm:prSet/>
      <dgm:spPr>
        <a:solidFill>
          <a:srgbClr val="EB5B00"/>
        </a:solidFill>
        <a:ln>
          <a:solidFill>
            <a:srgbClr val="EB5B00"/>
          </a:solidFill>
        </a:ln>
      </dgm:spPr>
      <dgm:t>
        <a:bodyPr/>
        <a:lstStyle/>
        <a:p>
          <a:r>
            <a:rPr lang="en-GB"/>
            <a:t>Recipient deposits the cheque at their bank.</a:t>
          </a:r>
          <a:endParaRPr lang="en-IN"/>
        </a:p>
      </dgm:t>
    </dgm:pt>
    <dgm:pt modelId="{F1EE19C9-E570-44DA-BB37-E42F8DAA0155}" type="parTrans" cxnId="{E53EA03A-6753-44ED-815A-85D211440623}">
      <dgm:prSet/>
      <dgm:spPr/>
      <dgm:t>
        <a:bodyPr/>
        <a:lstStyle/>
        <a:p>
          <a:endParaRPr lang="en-IN"/>
        </a:p>
      </dgm:t>
    </dgm:pt>
    <dgm:pt modelId="{3CAD0529-EEDB-4097-81BA-85F1BDFF487D}" type="sibTrans" cxnId="{E53EA03A-6753-44ED-815A-85D211440623}">
      <dgm:prSet/>
      <dgm:spPr>
        <a:gradFill rotWithShape="0">
          <a:gsLst>
            <a:gs pos="0">
              <a:srgbClr val="EB5B00"/>
            </a:gs>
            <a:gs pos="6000">
              <a:schemeClr val="accent2">
                <a:lumMod val="20000"/>
                <a:lumOff val="80000"/>
              </a:schemeClr>
            </a:gs>
            <a:gs pos="15000">
              <a:srgbClr val="EB5B00"/>
            </a:gs>
            <a:gs pos="100000">
              <a:srgbClr val="640D5F"/>
            </a:gs>
          </a:gsLst>
          <a:lin ang="5400000" scaled="1"/>
        </a:gradFill>
      </dgm:spPr>
      <dgm:t>
        <a:bodyPr/>
        <a:lstStyle/>
        <a:p>
          <a:endParaRPr lang="en-IN"/>
        </a:p>
      </dgm:t>
    </dgm:pt>
    <dgm:pt modelId="{1DF63C6C-D1ED-4EE9-A6E6-3C0D1404E4A8}">
      <dgm:prSet/>
      <dgm:spPr>
        <a:solidFill>
          <a:srgbClr val="640D5F"/>
        </a:solidFill>
        <a:ln>
          <a:solidFill>
            <a:srgbClr val="640D5F"/>
          </a:solidFill>
        </a:ln>
      </dgm:spPr>
      <dgm:t>
        <a:bodyPr/>
        <a:lstStyle/>
        <a:p>
          <a:r>
            <a:rPr lang="en-GB"/>
            <a:t>The cheque is sent to a clearinghouse for validation.</a:t>
          </a:r>
          <a:endParaRPr lang="en-IN"/>
        </a:p>
      </dgm:t>
    </dgm:pt>
    <dgm:pt modelId="{ABB53F44-5C8D-4373-B59F-685DA56E5841}" type="parTrans" cxnId="{F4D0CA86-B2FA-4612-920F-26AA0A913EC8}">
      <dgm:prSet/>
      <dgm:spPr/>
      <dgm:t>
        <a:bodyPr/>
        <a:lstStyle/>
        <a:p>
          <a:endParaRPr lang="en-IN"/>
        </a:p>
      </dgm:t>
    </dgm:pt>
    <dgm:pt modelId="{D5D91B83-1E56-4913-99AB-6770FF7C27F8}" type="sibTrans" cxnId="{F4D0CA86-B2FA-4612-920F-26AA0A913EC8}">
      <dgm:prSet/>
      <dgm:spPr>
        <a:gradFill rotWithShape="0">
          <a:gsLst>
            <a:gs pos="0">
              <a:srgbClr val="EB5B00"/>
            </a:gs>
            <a:gs pos="6000">
              <a:schemeClr val="accent2">
                <a:lumMod val="20000"/>
                <a:lumOff val="80000"/>
              </a:schemeClr>
            </a:gs>
            <a:gs pos="15000">
              <a:srgbClr val="EB5B00"/>
            </a:gs>
            <a:gs pos="100000">
              <a:srgbClr val="640D5F"/>
            </a:gs>
          </a:gsLst>
          <a:lin ang="5400000" scaled="1"/>
        </a:gradFill>
      </dgm:spPr>
      <dgm:t>
        <a:bodyPr/>
        <a:lstStyle/>
        <a:p>
          <a:endParaRPr lang="en-IN"/>
        </a:p>
      </dgm:t>
    </dgm:pt>
    <dgm:pt modelId="{4C2BD7FC-D1D9-41E3-818C-8943C7B72CED}">
      <dgm:prSet/>
      <dgm:spPr>
        <a:solidFill>
          <a:srgbClr val="EB5B00"/>
        </a:solidFill>
        <a:ln>
          <a:solidFill>
            <a:srgbClr val="EB5B00"/>
          </a:solidFill>
        </a:ln>
      </dgm:spPr>
      <dgm:t>
        <a:bodyPr/>
        <a:lstStyle/>
        <a:p>
          <a:r>
            <a:rPr lang="en-GB" dirty="0"/>
            <a:t>Clearinghouse coordinates with the issuing bank for fund release</a:t>
          </a:r>
          <a:endParaRPr lang="en-IN" dirty="0"/>
        </a:p>
      </dgm:t>
    </dgm:pt>
    <dgm:pt modelId="{A55D42F1-3E2C-4A61-8448-C779D6FC3A54}" type="parTrans" cxnId="{7BF9D838-5D11-4A13-9727-F4958F10D3AA}">
      <dgm:prSet/>
      <dgm:spPr/>
      <dgm:t>
        <a:bodyPr/>
        <a:lstStyle/>
        <a:p>
          <a:endParaRPr lang="en-IN"/>
        </a:p>
      </dgm:t>
    </dgm:pt>
    <dgm:pt modelId="{C03626BF-D8E0-4BCB-A906-29A1707DF8E0}" type="sibTrans" cxnId="{7BF9D838-5D11-4A13-9727-F4958F10D3AA}">
      <dgm:prSet/>
      <dgm:spPr>
        <a:gradFill rotWithShape="0">
          <a:gsLst>
            <a:gs pos="0">
              <a:srgbClr val="D91656"/>
            </a:gs>
            <a:gs pos="76000">
              <a:schemeClr val="accent2">
                <a:lumMod val="20000"/>
                <a:lumOff val="80000"/>
              </a:schemeClr>
            </a:gs>
            <a:gs pos="38000">
              <a:srgbClr val="EB5B00"/>
            </a:gs>
            <a:gs pos="100000">
              <a:srgbClr val="EB5B00"/>
            </a:gs>
          </a:gsLst>
          <a:lin ang="5400000" scaled="1"/>
        </a:gradFill>
      </dgm:spPr>
      <dgm:t>
        <a:bodyPr/>
        <a:lstStyle/>
        <a:p>
          <a:endParaRPr lang="en-IN" dirty="0"/>
        </a:p>
      </dgm:t>
    </dgm:pt>
    <dgm:pt modelId="{A284FD20-3EAA-4044-A8F4-9608A4E3C602}">
      <dgm:prSet/>
      <dgm:spPr>
        <a:solidFill>
          <a:srgbClr val="D91656"/>
        </a:solidFill>
        <a:ln>
          <a:solidFill>
            <a:srgbClr val="EB5B00"/>
          </a:solidFill>
        </a:ln>
      </dgm:spPr>
      <dgm:t>
        <a:bodyPr/>
        <a:lstStyle/>
        <a:p>
          <a:r>
            <a:rPr lang="en-GB"/>
            <a:t>Funds are transferred to the recipient’s account.</a:t>
          </a:r>
          <a:endParaRPr lang="en-IN"/>
        </a:p>
      </dgm:t>
    </dgm:pt>
    <dgm:pt modelId="{19EF3E32-7045-4306-B09F-878DC52095C8}" type="parTrans" cxnId="{4877716C-80D8-4091-995C-4A999A4D6151}">
      <dgm:prSet/>
      <dgm:spPr/>
      <dgm:t>
        <a:bodyPr/>
        <a:lstStyle/>
        <a:p>
          <a:endParaRPr lang="en-IN"/>
        </a:p>
      </dgm:t>
    </dgm:pt>
    <dgm:pt modelId="{7556F875-4164-46D2-9B31-58BCE44C7CF6}" type="sibTrans" cxnId="{4877716C-80D8-4091-995C-4A999A4D6151}">
      <dgm:prSet/>
      <dgm:spPr/>
      <dgm:t>
        <a:bodyPr/>
        <a:lstStyle/>
        <a:p>
          <a:endParaRPr lang="en-IN"/>
        </a:p>
      </dgm:t>
    </dgm:pt>
    <dgm:pt modelId="{4A80743E-A150-47B0-880D-D346A6F1321C}" type="pres">
      <dgm:prSet presAssocID="{BA7C4EE3-DDC9-46B1-9838-EE546983C5F4}" presName="Name0" presStyleCnt="0">
        <dgm:presLayoutVars>
          <dgm:dir/>
          <dgm:resizeHandles val="exact"/>
        </dgm:presLayoutVars>
      </dgm:prSet>
      <dgm:spPr/>
    </dgm:pt>
    <dgm:pt modelId="{F2E329F6-C811-4070-ACC3-321BDE3004F4}" type="pres">
      <dgm:prSet presAssocID="{97AD870D-8E4C-41F6-9198-0D0547BEE6E3}" presName="node" presStyleLbl="node1" presStyleIdx="0" presStyleCnt="5">
        <dgm:presLayoutVars>
          <dgm:bulletEnabled val="1"/>
        </dgm:presLayoutVars>
      </dgm:prSet>
      <dgm:spPr/>
    </dgm:pt>
    <dgm:pt modelId="{8FBBA3D6-200E-48EA-887B-945AF59F20CD}" type="pres">
      <dgm:prSet presAssocID="{E5F5FEA3-842D-4830-A9DC-23AB132AE734}" presName="sibTrans" presStyleLbl="sibTrans2D1" presStyleIdx="0" presStyleCnt="4"/>
      <dgm:spPr/>
    </dgm:pt>
    <dgm:pt modelId="{D21571CD-8698-4E18-8F45-42C0DD1F0ADB}" type="pres">
      <dgm:prSet presAssocID="{E5F5FEA3-842D-4830-A9DC-23AB132AE734}" presName="connectorText" presStyleLbl="sibTrans2D1" presStyleIdx="0" presStyleCnt="4"/>
      <dgm:spPr/>
    </dgm:pt>
    <dgm:pt modelId="{212CA7ED-BA6C-4CAB-BD6C-7181EE9E2DE2}" type="pres">
      <dgm:prSet presAssocID="{C8FFFD10-081B-446B-B698-E7383F8AC73C}" presName="node" presStyleLbl="node1" presStyleIdx="1" presStyleCnt="5">
        <dgm:presLayoutVars>
          <dgm:bulletEnabled val="1"/>
        </dgm:presLayoutVars>
      </dgm:prSet>
      <dgm:spPr/>
    </dgm:pt>
    <dgm:pt modelId="{4F69F392-8C88-446B-983E-C619B3551F8F}" type="pres">
      <dgm:prSet presAssocID="{3CAD0529-EEDB-4097-81BA-85F1BDFF487D}" presName="sibTrans" presStyleLbl="sibTrans2D1" presStyleIdx="1" presStyleCnt="4"/>
      <dgm:spPr/>
    </dgm:pt>
    <dgm:pt modelId="{733B75E1-1393-4AA1-AFD8-336517319F40}" type="pres">
      <dgm:prSet presAssocID="{3CAD0529-EEDB-4097-81BA-85F1BDFF487D}" presName="connectorText" presStyleLbl="sibTrans2D1" presStyleIdx="1" presStyleCnt="4"/>
      <dgm:spPr/>
    </dgm:pt>
    <dgm:pt modelId="{AAD79EF6-3059-4CA1-A3FC-78DCFF7D66A0}" type="pres">
      <dgm:prSet presAssocID="{1DF63C6C-D1ED-4EE9-A6E6-3C0D1404E4A8}" presName="node" presStyleLbl="node1" presStyleIdx="2" presStyleCnt="5">
        <dgm:presLayoutVars>
          <dgm:bulletEnabled val="1"/>
        </dgm:presLayoutVars>
      </dgm:prSet>
      <dgm:spPr/>
    </dgm:pt>
    <dgm:pt modelId="{4F18C47B-5365-42EF-8445-14358DFEDDF8}" type="pres">
      <dgm:prSet presAssocID="{D5D91B83-1E56-4913-99AB-6770FF7C27F8}" presName="sibTrans" presStyleLbl="sibTrans2D1" presStyleIdx="2" presStyleCnt="4"/>
      <dgm:spPr/>
    </dgm:pt>
    <dgm:pt modelId="{710ADBF5-58E7-402B-B6F2-2504A1A22968}" type="pres">
      <dgm:prSet presAssocID="{D5D91B83-1E56-4913-99AB-6770FF7C27F8}" presName="connectorText" presStyleLbl="sibTrans2D1" presStyleIdx="2" presStyleCnt="4"/>
      <dgm:spPr/>
    </dgm:pt>
    <dgm:pt modelId="{DCF252DA-D26C-4A91-AD65-C2F988BB9A7E}" type="pres">
      <dgm:prSet presAssocID="{4C2BD7FC-D1D9-41E3-818C-8943C7B72CED}" presName="node" presStyleLbl="node1" presStyleIdx="3" presStyleCnt="5">
        <dgm:presLayoutVars>
          <dgm:bulletEnabled val="1"/>
        </dgm:presLayoutVars>
      </dgm:prSet>
      <dgm:spPr/>
    </dgm:pt>
    <dgm:pt modelId="{864F6A3A-0FBA-4B19-BBF9-1C23FBCC68D1}" type="pres">
      <dgm:prSet presAssocID="{C03626BF-D8E0-4BCB-A906-29A1707DF8E0}" presName="sibTrans" presStyleLbl="sibTrans2D1" presStyleIdx="3" presStyleCnt="4"/>
      <dgm:spPr/>
    </dgm:pt>
    <dgm:pt modelId="{C1470CE8-B9E3-43C7-9149-660B64F0CA6A}" type="pres">
      <dgm:prSet presAssocID="{C03626BF-D8E0-4BCB-A906-29A1707DF8E0}" presName="connectorText" presStyleLbl="sibTrans2D1" presStyleIdx="3" presStyleCnt="4"/>
      <dgm:spPr/>
    </dgm:pt>
    <dgm:pt modelId="{F6ED6C98-36F7-43B2-926E-BED070E6EE28}" type="pres">
      <dgm:prSet presAssocID="{A284FD20-3EAA-4044-A8F4-9608A4E3C602}" presName="node" presStyleLbl="node1" presStyleIdx="4" presStyleCnt="5">
        <dgm:presLayoutVars>
          <dgm:bulletEnabled val="1"/>
        </dgm:presLayoutVars>
      </dgm:prSet>
      <dgm:spPr/>
    </dgm:pt>
  </dgm:ptLst>
  <dgm:cxnLst>
    <dgm:cxn modelId="{C5730700-B541-4458-B21E-854BD4EA77C2}" type="presOf" srcId="{E5F5FEA3-842D-4830-A9DC-23AB132AE734}" destId="{D21571CD-8698-4E18-8F45-42C0DD1F0ADB}" srcOrd="1" destOrd="0" presId="urn:microsoft.com/office/officeart/2005/8/layout/process1"/>
    <dgm:cxn modelId="{9200DF07-52BF-44EF-9691-CEFF1DA24854}" type="presOf" srcId="{C03626BF-D8E0-4BCB-A906-29A1707DF8E0}" destId="{864F6A3A-0FBA-4B19-BBF9-1C23FBCC68D1}" srcOrd="0" destOrd="0" presId="urn:microsoft.com/office/officeart/2005/8/layout/process1"/>
    <dgm:cxn modelId="{88F86312-9DD6-4C77-92D2-797181152786}" type="presOf" srcId="{C03626BF-D8E0-4BCB-A906-29A1707DF8E0}" destId="{C1470CE8-B9E3-43C7-9149-660B64F0CA6A}" srcOrd="1" destOrd="0" presId="urn:microsoft.com/office/officeart/2005/8/layout/process1"/>
    <dgm:cxn modelId="{B2E8E412-F764-49DB-AF87-143F4F1AAB12}" type="presOf" srcId="{E5F5FEA3-842D-4830-A9DC-23AB132AE734}" destId="{8FBBA3D6-200E-48EA-887B-945AF59F20CD}" srcOrd="0" destOrd="0" presId="urn:microsoft.com/office/officeart/2005/8/layout/process1"/>
    <dgm:cxn modelId="{8E290C28-AA1B-49E5-B1F8-6682B38C339A}" type="presOf" srcId="{D5D91B83-1E56-4913-99AB-6770FF7C27F8}" destId="{710ADBF5-58E7-402B-B6F2-2504A1A22968}" srcOrd="1" destOrd="0" presId="urn:microsoft.com/office/officeart/2005/8/layout/process1"/>
    <dgm:cxn modelId="{7BF9D838-5D11-4A13-9727-F4958F10D3AA}" srcId="{BA7C4EE3-DDC9-46B1-9838-EE546983C5F4}" destId="{4C2BD7FC-D1D9-41E3-818C-8943C7B72CED}" srcOrd="3" destOrd="0" parTransId="{A55D42F1-3E2C-4A61-8448-C779D6FC3A54}" sibTransId="{C03626BF-D8E0-4BCB-A906-29A1707DF8E0}"/>
    <dgm:cxn modelId="{E53EA03A-6753-44ED-815A-85D211440623}" srcId="{BA7C4EE3-DDC9-46B1-9838-EE546983C5F4}" destId="{C8FFFD10-081B-446B-B698-E7383F8AC73C}" srcOrd="1" destOrd="0" parTransId="{F1EE19C9-E570-44DA-BB37-E42F8DAA0155}" sibTransId="{3CAD0529-EEDB-4097-81BA-85F1BDFF487D}"/>
    <dgm:cxn modelId="{AA8EF840-2AE3-4C18-9570-2477C160ED38}" type="presOf" srcId="{4C2BD7FC-D1D9-41E3-818C-8943C7B72CED}" destId="{DCF252DA-D26C-4A91-AD65-C2F988BB9A7E}" srcOrd="0" destOrd="0" presId="urn:microsoft.com/office/officeart/2005/8/layout/process1"/>
    <dgm:cxn modelId="{4633255E-525C-480F-9444-50526225C11F}" type="presOf" srcId="{3CAD0529-EEDB-4097-81BA-85F1BDFF487D}" destId="{4F69F392-8C88-446B-983E-C619B3551F8F}" srcOrd="0" destOrd="0" presId="urn:microsoft.com/office/officeart/2005/8/layout/process1"/>
    <dgm:cxn modelId="{BA334845-801C-497F-8D7D-35585BBD1A44}" type="presOf" srcId="{1DF63C6C-D1ED-4EE9-A6E6-3C0D1404E4A8}" destId="{AAD79EF6-3059-4CA1-A3FC-78DCFF7D66A0}" srcOrd="0" destOrd="0" presId="urn:microsoft.com/office/officeart/2005/8/layout/process1"/>
    <dgm:cxn modelId="{4877716C-80D8-4091-995C-4A999A4D6151}" srcId="{BA7C4EE3-DDC9-46B1-9838-EE546983C5F4}" destId="{A284FD20-3EAA-4044-A8F4-9608A4E3C602}" srcOrd="4" destOrd="0" parTransId="{19EF3E32-7045-4306-B09F-878DC52095C8}" sibTransId="{7556F875-4164-46D2-9B31-58BCE44C7CF6}"/>
    <dgm:cxn modelId="{BF59546F-43E3-4B78-B834-FFA3B0F8B778}" type="presOf" srcId="{D5D91B83-1E56-4913-99AB-6770FF7C27F8}" destId="{4F18C47B-5365-42EF-8445-14358DFEDDF8}" srcOrd="0" destOrd="0" presId="urn:microsoft.com/office/officeart/2005/8/layout/process1"/>
    <dgm:cxn modelId="{96C57780-697A-4969-9EA8-484FE95602BA}" type="presOf" srcId="{97AD870D-8E4C-41F6-9198-0D0547BEE6E3}" destId="{F2E329F6-C811-4070-ACC3-321BDE3004F4}" srcOrd="0" destOrd="0" presId="urn:microsoft.com/office/officeart/2005/8/layout/process1"/>
    <dgm:cxn modelId="{8044BC86-9D00-49E6-A695-2088D3FA6A0D}" type="presOf" srcId="{C8FFFD10-081B-446B-B698-E7383F8AC73C}" destId="{212CA7ED-BA6C-4CAB-BD6C-7181EE9E2DE2}" srcOrd="0" destOrd="0" presId="urn:microsoft.com/office/officeart/2005/8/layout/process1"/>
    <dgm:cxn modelId="{F4D0CA86-B2FA-4612-920F-26AA0A913EC8}" srcId="{BA7C4EE3-DDC9-46B1-9838-EE546983C5F4}" destId="{1DF63C6C-D1ED-4EE9-A6E6-3C0D1404E4A8}" srcOrd="2" destOrd="0" parTransId="{ABB53F44-5C8D-4373-B59F-685DA56E5841}" sibTransId="{D5D91B83-1E56-4913-99AB-6770FF7C27F8}"/>
    <dgm:cxn modelId="{2560DEAC-C96F-4F4D-81E1-2DA6ED92E377}" type="presOf" srcId="{BA7C4EE3-DDC9-46B1-9838-EE546983C5F4}" destId="{4A80743E-A150-47B0-880D-D346A6F1321C}" srcOrd="0" destOrd="0" presId="urn:microsoft.com/office/officeart/2005/8/layout/process1"/>
    <dgm:cxn modelId="{214B0EC9-B1A5-4369-AAD9-A65E28C896B0}" type="presOf" srcId="{A284FD20-3EAA-4044-A8F4-9608A4E3C602}" destId="{F6ED6C98-36F7-43B2-926E-BED070E6EE28}" srcOrd="0" destOrd="0" presId="urn:microsoft.com/office/officeart/2005/8/layout/process1"/>
    <dgm:cxn modelId="{10E886DA-DEF1-4CC1-BA7D-02A76B2E2827}" srcId="{BA7C4EE3-DDC9-46B1-9838-EE546983C5F4}" destId="{97AD870D-8E4C-41F6-9198-0D0547BEE6E3}" srcOrd="0" destOrd="0" parTransId="{B14728EE-2C90-44CE-8734-3E57248473AC}" sibTransId="{E5F5FEA3-842D-4830-A9DC-23AB132AE734}"/>
    <dgm:cxn modelId="{61C55BE3-D96F-49D1-BD30-0E6E0F90270D}" type="presOf" srcId="{3CAD0529-EEDB-4097-81BA-85F1BDFF487D}" destId="{733B75E1-1393-4AA1-AFD8-336517319F40}" srcOrd="1" destOrd="0" presId="urn:microsoft.com/office/officeart/2005/8/layout/process1"/>
    <dgm:cxn modelId="{27C729BB-9953-4C1B-B675-D0B06ADDC1DD}" type="presParOf" srcId="{4A80743E-A150-47B0-880D-D346A6F1321C}" destId="{F2E329F6-C811-4070-ACC3-321BDE3004F4}" srcOrd="0" destOrd="0" presId="urn:microsoft.com/office/officeart/2005/8/layout/process1"/>
    <dgm:cxn modelId="{186BD493-B932-4084-8CBA-4BEB262210D3}" type="presParOf" srcId="{4A80743E-A150-47B0-880D-D346A6F1321C}" destId="{8FBBA3D6-200E-48EA-887B-945AF59F20CD}" srcOrd="1" destOrd="0" presId="urn:microsoft.com/office/officeart/2005/8/layout/process1"/>
    <dgm:cxn modelId="{12AE4CBE-32D1-4A15-B58B-98206E6B81F8}" type="presParOf" srcId="{8FBBA3D6-200E-48EA-887B-945AF59F20CD}" destId="{D21571CD-8698-4E18-8F45-42C0DD1F0ADB}" srcOrd="0" destOrd="0" presId="urn:microsoft.com/office/officeart/2005/8/layout/process1"/>
    <dgm:cxn modelId="{EC27F049-8368-4A2A-B4CA-7CB3CEE7A180}" type="presParOf" srcId="{4A80743E-A150-47B0-880D-D346A6F1321C}" destId="{212CA7ED-BA6C-4CAB-BD6C-7181EE9E2DE2}" srcOrd="2" destOrd="0" presId="urn:microsoft.com/office/officeart/2005/8/layout/process1"/>
    <dgm:cxn modelId="{9B6FA068-2BC8-4E68-B6F7-A403A71BA9F7}" type="presParOf" srcId="{4A80743E-A150-47B0-880D-D346A6F1321C}" destId="{4F69F392-8C88-446B-983E-C619B3551F8F}" srcOrd="3" destOrd="0" presId="urn:microsoft.com/office/officeart/2005/8/layout/process1"/>
    <dgm:cxn modelId="{478D09D4-C3AC-48EA-AC60-A0E2786A3E42}" type="presParOf" srcId="{4F69F392-8C88-446B-983E-C619B3551F8F}" destId="{733B75E1-1393-4AA1-AFD8-336517319F40}" srcOrd="0" destOrd="0" presId="urn:microsoft.com/office/officeart/2005/8/layout/process1"/>
    <dgm:cxn modelId="{43AF3632-0EE8-4DBE-8BE6-AAC92EE0FAAF}" type="presParOf" srcId="{4A80743E-A150-47B0-880D-D346A6F1321C}" destId="{AAD79EF6-3059-4CA1-A3FC-78DCFF7D66A0}" srcOrd="4" destOrd="0" presId="urn:microsoft.com/office/officeart/2005/8/layout/process1"/>
    <dgm:cxn modelId="{01095B9F-9950-422D-9A08-D92887A2A4BD}" type="presParOf" srcId="{4A80743E-A150-47B0-880D-D346A6F1321C}" destId="{4F18C47B-5365-42EF-8445-14358DFEDDF8}" srcOrd="5" destOrd="0" presId="urn:microsoft.com/office/officeart/2005/8/layout/process1"/>
    <dgm:cxn modelId="{83B8DEEF-8F71-450F-AA63-407F0B9D0E5F}" type="presParOf" srcId="{4F18C47B-5365-42EF-8445-14358DFEDDF8}" destId="{710ADBF5-58E7-402B-B6F2-2504A1A22968}" srcOrd="0" destOrd="0" presId="urn:microsoft.com/office/officeart/2005/8/layout/process1"/>
    <dgm:cxn modelId="{484FDE43-8B62-4535-87D3-E5F48C96BD50}" type="presParOf" srcId="{4A80743E-A150-47B0-880D-D346A6F1321C}" destId="{DCF252DA-D26C-4A91-AD65-C2F988BB9A7E}" srcOrd="6" destOrd="0" presId="urn:microsoft.com/office/officeart/2005/8/layout/process1"/>
    <dgm:cxn modelId="{1B26FEE1-32A9-4D24-A401-59BBE9F94434}" type="presParOf" srcId="{4A80743E-A150-47B0-880D-D346A6F1321C}" destId="{864F6A3A-0FBA-4B19-BBF9-1C23FBCC68D1}" srcOrd="7" destOrd="0" presId="urn:microsoft.com/office/officeart/2005/8/layout/process1"/>
    <dgm:cxn modelId="{775A9D90-C9A7-482B-A7FB-C1C7CB66CB5A}" type="presParOf" srcId="{864F6A3A-0FBA-4B19-BBF9-1C23FBCC68D1}" destId="{C1470CE8-B9E3-43C7-9149-660B64F0CA6A}" srcOrd="0" destOrd="0" presId="urn:microsoft.com/office/officeart/2005/8/layout/process1"/>
    <dgm:cxn modelId="{1F65710B-9313-4ECD-B02B-04792588FF0A}" type="presParOf" srcId="{4A80743E-A150-47B0-880D-D346A6F1321C}" destId="{F6ED6C98-36F7-43B2-926E-BED070E6EE2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4C1A3C-E1EF-451A-9EC4-0369D20514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CE07BDD-01A2-4BFC-B359-9AA95AFA1AEB}">
      <dgm:prSet/>
      <dgm:spPr>
        <a:solidFill>
          <a:srgbClr val="D91656"/>
        </a:solidFill>
        <a:ln>
          <a:solidFill>
            <a:srgbClr val="D91656"/>
          </a:solidFill>
        </a:ln>
      </dgm:spPr>
      <dgm:t>
        <a:bodyPr/>
        <a:lstStyle/>
        <a:p>
          <a:r>
            <a:rPr lang="en-GB" dirty="0"/>
            <a:t>RBI’s support for digital banking innovations under its Payment Vision 2025 roadmap.</a:t>
          </a:r>
          <a:endParaRPr lang="en-IN" dirty="0"/>
        </a:p>
      </dgm:t>
    </dgm:pt>
    <dgm:pt modelId="{97C77A58-A0EE-4C42-A5AC-1AE0776A6C14}" type="parTrans" cxnId="{5CCA9EDE-9554-433B-B2ED-E121A9D786AC}">
      <dgm:prSet/>
      <dgm:spPr/>
      <dgm:t>
        <a:bodyPr/>
        <a:lstStyle/>
        <a:p>
          <a:endParaRPr lang="en-IN"/>
        </a:p>
      </dgm:t>
    </dgm:pt>
    <dgm:pt modelId="{C02D91F9-0ACD-4E34-A10C-C8841C246CE4}" type="sibTrans" cxnId="{5CCA9EDE-9554-433B-B2ED-E121A9D786AC}">
      <dgm:prSet/>
      <dgm:spPr/>
      <dgm:t>
        <a:bodyPr/>
        <a:lstStyle/>
        <a:p>
          <a:endParaRPr lang="en-IN"/>
        </a:p>
      </dgm:t>
    </dgm:pt>
    <dgm:pt modelId="{09281645-3E2B-4F55-B5B0-C654AFACECDE}">
      <dgm:prSet/>
      <dgm:spPr>
        <a:solidFill>
          <a:srgbClr val="EB5B00"/>
        </a:solidFill>
        <a:ln>
          <a:solidFill>
            <a:srgbClr val="EB5B00"/>
          </a:solidFill>
        </a:ln>
      </dgm:spPr>
      <dgm:t>
        <a:bodyPr/>
        <a:lstStyle/>
        <a:p>
          <a:r>
            <a:rPr lang="en-GB" dirty="0" err="1"/>
            <a:t>MeitY’s</a:t>
          </a:r>
          <a:r>
            <a:rPr lang="en-GB" dirty="0"/>
            <a:t> emphasis on promoting blockchain for governance and financial applications.</a:t>
          </a:r>
          <a:endParaRPr lang="en-IN" dirty="0"/>
        </a:p>
      </dgm:t>
    </dgm:pt>
    <dgm:pt modelId="{01254481-3344-4780-BB87-381FDA79D83F}" type="parTrans" cxnId="{CE283DCA-5A9B-4753-BC4D-ED36089B2775}">
      <dgm:prSet/>
      <dgm:spPr/>
      <dgm:t>
        <a:bodyPr/>
        <a:lstStyle/>
        <a:p>
          <a:endParaRPr lang="en-IN"/>
        </a:p>
      </dgm:t>
    </dgm:pt>
    <dgm:pt modelId="{C5392C7E-F22C-4FC9-A60C-1F89739188A8}" type="sibTrans" cxnId="{CE283DCA-5A9B-4753-BC4D-ED36089B2775}">
      <dgm:prSet/>
      <dgm:spPr/>
      <dgm:t>
        <a:bodyPr/>
        <a:lstStyle/>
        <a:p>
          <a:endParaRPr lang="en-IN"/>
        </a:p>
      </dgm:t>
    </dgm:pt>
    <dgm:pt modelId="{31A9CBF0-5509-4CD2-ADDE-66918E849286}" type="pres">
      <dgm:prSet presAssocID="{814C1A3C-E1EF-451A-9EC4-0369D20514BF}" presName="linear" presStyleCnt="0">
        <dgm:presLayoutVars>
          <dgm:animLvl val="lvl"/>
          <dgm:resizeHandles val="exact"/>
        </dgm:presLayoutVars>
      </dgm:prSet>
      <dgm:spPr/>
    </dgm:pt>
    <dgm:pt modelId="{E9EA6CEA-6E08-419C-BCF5-4C61721BD321}" type="pres">
      <dgm:prSet presAssocID="{1CE07BDD-01A2-4BFC-B359-9AA95AFA1AEB}" presName="parentText" presStyleLbl="node1" presStyleIdx="0" presStyleCnt="2">
        <dgm:presLayoutVars>
          <dgm:chMax val="0"/>
          <dgm:bulletEnabled val="1"/>
        </dgm:presLayoutVars>
      </dgm:prSet>
      <dgm:spPr/>
    </dgm:pt>
    <dgm:pt modelId="{E9B52620-7BA9-4054-A906-1C5FE0E070C1}" type="pres">
      <dgm:prSet presAssocID="{C02D91F9-0ACD-4E34-A10C-C8841C246CE4}" presName="spacer" presStyleCnt="0"/>
      <dgm:spPr/>
    </dgm:pt>
    <dgm:pt modelId="{2D7ED05F-C686-4632-BB04-1B6C6B5D2BC1}" type="pres">
      <dgm:prSet presAssocID="{09281645-3E2B-4F55-B5B0-C654AFACECDE}" presName="parentText" presStyleLbl="node1" presStyleIdx="1" presStyleCnt="2">
        <dgm:presLayoutVars>
          <dgm:chMax val="0"/>
          <dgm:bulletEnabled val="1"/>
        </dgm:presLayoutVars>
      </dgm:prSet>
      <dgm:spPr/>
    </dgm:pt>
  </dgm:ptLst>
  <dgm:cxnLst>
    <dgm:cxn modelId="{5AD89294-0967-45D7-9073-8D08F7DA3374}" type="presOf" srcId="{814C1A3C-E1EF-451A-9EC4-0369D20514BF}" destId="{31A9CBF0-5509-4CD2-ADDE-66918E849286}" srcOrd="0" destOrd="0" presId="urn:microsoft.com/office/officeart/2005/8/layout/vList2"/>
    <dgm:cxn modelId="{CE283DCA-5A9B-4753-BC4D-ED36089B2775}" srcId="{814C1A3C-E1EF-451A-9EC4-0369D20514BF}" destId="{09281645-3E2B-4F55-B5B0-C654AFACECDE}" srcOrd="1" destOrd="0" parTransId="{01254481-3344-4780-BB87-381FDA79D83F}" sibTransId="{C5392C7E-F22C-4FC9-A60C-1F89739188A8}"/>
    <dgm:cxn modelId="{AF9C8DDD-CC3A-4A07-8ED7-5D877E34802A}" type="presOf" srcId="{1CE07BDD-01A2-4BFC-B359-9AA95AFA1AEB}" destId="{E9EA6CEA-6E08-419C-BCF5-4C61721BD321}" srcOrd="0" destOrd="0" presId="urn:microsoft.com/office/officeart/2005/8/layout/vList2"/>
    <dgm:cxn modelId="{5CCA9EDE-9554-433B-B2ED-E121A9D786AC}" srcId="{814C1A3C-E1EF-451A-9EC4-0369D20514BF}" destId="{1CE07BDD-01A2-4BFC-B359-9AA95AFA1AEB}" srcOrd="0" destOrd="0" parTransId="{97C77A58-A0EE-4C42-A5AC-1AE0776A6C14}" sibTransId="{C02D91F9-0ACD-4E34-A10C-C8841C246CE4}"/>
    <dgm:cxn modelId="{D7580AFE-0ECD-4A35-9A79-21CDAF6383B9}" type="presOf" srcId="{09281645-3E2B-4F55-B5B0-C654AFACECDE}" destId="{2D7ED05F-C686-4632-BB04-1B6C6B5D2BC1}" srcOrd="0" destOrd="0" presId="urn:microsoft.com/office/officeart/2005/8/layout/vList2"/>
    <dgm:cxn modelId="{D89C3EFE-A004-4543-9108-39CBA7C476EE}" type="presParOf" srcId="{31A9CBF0-5509-4CD2-ADDE-66918E849286}" destId="{E9EA6CEA-6E08-419C-BCF5-4C61721BD321}" srcOrd="0" destOrd="0" presId="urn:microsoft.com/office/officeart/2005/8/layout/vList2"/>
    <dgm:cxn modelId="{6BBB82C7-2763-40C5-B804-01FCF9BE9104}" type="presParOf" srcId="{31A9CBF0-5509-4CD2-ADDE-66918E849286}" destId="{E9B52620-7BA9-4054-A906-1C5FE0E070C1}" srcOrd="1" destOrd="0" presId="urn:microsoft.com/office/officeart/2005/8/layout/vList2"/>
    <dgm:cxn modelId="{536DA218-7B90-42EE-A7C2-9D6EC22B4B7C}" type="presParOf" srcId="{31A9CBF0-5509-4CD2-ADDE-66918E849286}" destId="{2D7ED05F-C686-4632-BB04-1B6C6B5D2BC1}" srcOrd="2"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0A2835-058F-4C24-BC43-E126144C89E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24538B81-A03A-4B3C-9788-F2BC02EB2863}">
      <dgm:prSet/>
      <dgm:spPr>
        <a:solidFill>
          <a:srgbClr val="D91656"/>
        </a:solidFill>
        <a:ln>
          <a:solidFill>
            <a:srgbClr val="D91656"/>
          </a:solidFill>
        </a:ln>
      </dgm:spPr>
      <dgm:t>
        <a:bodyPr/>
        <a:lstStyle/>
        <a:p>
          <a:r>
            <a:rPr lang="en-IN" b="0" i="0" dirty="0"/>
            <a:t>Blockchain Framework</a:t>
          </a:r>
          <a:endParaRPr lang="en-IN" dirty="0"/>
        </a:p>
      </dgm:t>
    </dgm:pt>
    <dgm:pt modelId="{2A1D7522-AE5B-4F42-92BA-7FE36640B3EA}" type="parTrans" cxnId="{3EE3FD2F-5AE1-4CA5-B9E1-DD72CD21AF20}">
      <dgm:prSet/>
      <dgm:spPr/>
      <dgm:t>
        <a:bodyPr/>
        <a:lstStyle/>
        <a:p>
          <a:endParaRPr lang="en-IN"/>
        </a:p>
      </dgm:t>
    </dgm:pt>
    <dgm:pt modelId="{A8789E6D-6D82-4959-A8F5-E43BED6A87A1}" type="sibTrans" cxnId="{3EE3FD2F-5AE1-4CA5-B9E1-DD72CD21AF20}">
      <dgm:prSet/>
      <dgm:spPr>
        <a:solidFill>
          <a:srgbClr val="640D5F"/>
        </a:solidFill>
      </dgm:spPr>
      <dgm:t>
        <a:bodyPr/>
        <a:lstStyle/>
        <a:p>
          <a:endParaRPr lang="en-IN"/>
        </a:p>
      </dgm:t>
    </dgm:pt>
    <dgm:pt modelId="{4B42AD8E-008A-4B01-BA20-943688DAE69C}">
      <dgm:prSet/>
      <dgm:spPr>
        <a:solidFill>
          <a:srgbClr val="640D5F"/>
        </a:solidFill>
        <a:ln>
          <a:solidFill>
            <a:srgbClr val="640D5F"/>
          </a:solidFill>
        </a:ln>
      </dgm:spPr>
      <dgm:t>
        <a:bodyPr/>
        <a:lstStyle/>
        <a:p>
          <a:r>
            <a:rPr lang="en-IN" b="0" i="0" dirty="0"/>
            <a:t>Smart Contracts</a:t>
          </a:r>
          <a:endParaRPr lang="en-IN" dirty="0"/>
        </a:p>
      </dgm:t>
    </dgm:pt>
    <dgm:pt modelId="{A2568325-91A7-4D35-A72F-687E3D8753F8}" type="parTrans" cxnId="{7FE812FA-84CA-4A09-8609-6E3E479FDAD2}">
      <dgm:prSet/>
      <dgm:spPr/>
      <dgm:t>
        <a:bodyPr/>
        <a:lstStyle/>
        <a:p>
          <a:endParaRPr lang="en-IN"/>
        </a:p>
      </dgm:t>
    </dgm:pt>
    <dgm:pt modelId="{D86C67FD-E98D-46D0-B8EE-F39F6BB37041}" type="sibTrans" cxnId="{7FE812FA-84CA-4A09-8609-6E3E479FDAD2}">
      <dgm:prSet/>
      <dgm:spPr/>
      <dgm:t>
        <a:bodyPr/>
        <a:lstStyle/>
        <a:p>
          <a:endParaRPr lang="en-IN"/>
        </a:p>
      </dgm:t>
    </dgm:pt>
    <dgm:pt modelId="{2CCEC291-A758-4893-A629-9407E3A5499A}">
      <dgm:prSet/>
      <dgm:spPr>
        <a:solidFill>
          <a:srgbClr val="EB5B00"/>
        </a:solidFill>
        <a:ln>
          <a:solidFill>
            <a:srgbClr val="EB5B00"/>
          </a:solidFill>
        </a:ln>
      </dgm:spPr>
      <dgm:t>
        <a:bodyPr/>
        <a:lstStyle/>
        <a:p>
          <a:r>
            <a:rPr lang="en-IN" b="0" i="0"/>
            <a:t>APIs</a:t>
          </a:r>
          <a:endParaRPr lang="en-IN"/>
        </a:p>
      </dgm:t>
    </dgm:pt>
    <dgm:pt modelId="{37173341-C7B3-4B19-95DD-19DF18F63DD8}" type="parTrans" cxnId="{738B85B9-CF82-4264-A7EF-A659C482E27C}">
      <dgm:prSet/>
      <dgm:spPr/>
      <dgm:t>
        <a:bodyPr/>
        <a:lstStyle/>
        <a:p>
          <a:endParaRPr lang="en-IN"/>
        </a:p>
      </dgm:t>
    </dgm:pt>
    <dgm:pt modelId="{63BFE959-0F8D-4B61-9A46-D6CBB9689DDF}" type="sibTrans" cxnId="{738B85B9-CF82-4264-A7EF-A659C482E27C}">
      <dgm:prSet/>
      <dgm:spPr/>
      <dgm:t>
        <a:bodyPr/>
        <a:lstStyle/>
        <a:p>
          <a:endParaRPr lang="en-IN"/>
        </a:p>
      </dgm:t>
    </dgm:pt>
    <dgm:pt modelId="{00D020EF-D7ED-43DB-8A87-1B9D8B8C0415}">
      <dgm:prSet/>
      <dgm:spPr>
        <a:solidFill>
          <a:srgbClr val="640D5F"/>
        </a:solidFill>
        <a:ln>
          <a:solidFill>
            <a:srgbClr val="640D5F"/>
          </a:solidFill>
        </a:ln>
      </dgm:spPr>
      <dgm:t>
        <a:bodyPr/>
        <a:lstStyle/>
        <a:p>
          <a:r>
            <a:rPr lang="en-IN" b="0" i="0"/>
            <a:t>Cryptographic Keys</a:t>
          </a:r>
          <a:endParaRPr lang="en-IN"/>
        </a:p>
      </dgm:t>
    </dgm:pt>
    <dgm:pt modelId="{05AFC17D-215C-4171-BF41-47B6E1985F02}" type="parTrans" cxnId="{895C2436-0DF5-4970-89B3-DD545EA3DFF5}">
      <dgm:prSet/>
      <dgm:spPr/>
      <dgm:t>
        <a:bodyPr/>
        <a:lstStyle/>
        <a:p>
          <a:endParaRPr lang="en-IN"/>
        </a:p>
      </dgm:t>
    </dgm:pt>
    <dgm:pt modelId="{30785D51-B226-48B9-9DE6-5060F637842F}" type="sibTrans" cxnId="{895C2436-0DF5-4970-89B3-DD545EA3DFF5}">
      <dgm:prSet/>
      <dgm:spPr/>
      <dgm:t>
        <a:bodyPr/>
        <a:lstStyle/>
        <a:p>
          <a:endParaRPr lang="en-IN"/>
        </a:p>
      </dgm:t>
    </dgm:pt>
    <dgm:pt modelId="{51ABEB45-DCD5-44C5-BE19-167809FE0844}" type="pres">
      <dgm:prSet presAssocID="{3C0A2835-058F-4C24-BC43-E126144C89E2}" presName="Name0" presStyleCnt="0">
        <dgm:presLayoutVars>
          <dgm:chMax val="7"/>
          <dgm:chPref val="7"/>
          <dgm:dir/>
        </dgm:presLayoutVars>
      </dgm:prSet>
      <dgm:spPr/>
    </dgm:pt>
    <dgm:pt modelId="{492AC2B6-57CC-47A9-80D9-E5D5C69D4D48}" type="pres">
      <dgm:prSet presAssocID="{3C0A2835-058F-4C24-BC43-E126144C89E2}" presName="Name1" presStyleCnt="0"/>
      <dgm:spPr/>
    </dgm:pt>
    <dgm:pt modelId="{D5BC6ACD-8175-4A0E-86C8-26DB6B4E69B1}" type="pres">
      <dgm:prSet presAssocID="{3C0A2835-058F-4C24-BC43-E126144C89E2}" presName="cycle" presStyleCnt="0"/>
      <dgm:spPr/>
    </dgm:pt>
    <dgm:pt modelId="{91C1FCC2-C8D3-4172-8AC2-23B6745E0436}" type="pres">
      <dgm:prSet presAssocID="{3C0A2835-058F-4C24-BC43-E126144C89E2}" presName="srcNode" presStyleLbl="node1" presStyleIdx="0" presStyleCnt="4"/>
      <dgm:spPr/>
    </dgm:pt>
    <dgm:pt modelId="{7A273DE3-C84D-4D71-99B6-1DA4C7F5E325}" type="pres">
      <dgm:prSet presAssocID="{3C0A2835-058F-4C24-BC43-E126144C89E2}" presName="conn" presStyleLbl="parChTrans1D2" presStyleIdx="0" presStyleCnt="1"/>
      <dgm:spPr/>
    </dgm:pt>
    <dgm:pt modelId="{83263429-1353-47ED-8BC1-978C14B0195A}" type="pres">
      <dgm:prSet presAssocID="{3C0A2835-058F-4C24-BC43-E126144C89E2}" presName="extraNode" presStyleLbl="node1" presStyleIdx="0" presStyleCnt="4"/>
      <dgm:spPr/>
    </dgm:pt>
    <dgm:pt modelId="{2FAF4CD7-0A07-4622-BBE0-E2B000C2BDB1}" type="pres">
      <dgm:prSet presAssocID="{3C0A2835-058F-4C24-BC43-E126144C89E2}" presName="dstNode" presStyleLbl="node1" presStyleIdx="0" presStyleCnt="4"/>
      <dgm:spPr/>
    </dgm:pt>
    <dgm:pt modelId="{168AF6DE-E0E0-459E-843F-F648513F56FF}" type="pres">
      <dgm:prSet presAssocID="{24538B81-A03A-4B3C-9788-F2BC02EB2863}" presName="text_1" presStyleLbl="node1" presStyleIdx="0" presStyleCnt="4">
        <dgm:presLayoutVars>
          <dgm:bulletEnabled val="1"/>
        </dgm:presLayoutVars>
      </dgm:prSet>
      <dgm:spPr/>
    </dgm:pt>
    <dgm:pt modelId="{5D5441E2-08C5-4A8E-B57D-7A547A35C720}" type="pres">
      <dgm:prSet presAssocID="{24538B81-A03A-4B3C-9788-F2BC02EB2863}" presName="accent_1" presStyleCnt="0"/>
      <dgm:spPr/>
    </dgm:pt>
    <dgm:pt modelId="{C995391D-E836-45FE-B33A-5C6DC58A18E7}" type="pres">
      <dgm:prSet presAssocID="{24538B81-A03A-4B3C-9788-F2BC02EB2863}" presName="accentRepeatNode" presStyleLbl="solidFgAcc1" presStyleIdx="0" presStyleCnt="4"/>
      <dgm:spPr/>
    </dgm:pt>
    <dgm:pt modelId="{6BA4D281-D9FF-44D5-87D3-0010E49B30F9}" type="pres">
      <dgm:prSet presAssocID="{4B42AD8E-008A-4B01-BA20-943688DAE69C}" presName="text_2" presStyleLbl="node1" presStyleIdx="1" presStyleCnt="4">
        <dgm:presLayoutVars>
          <dgm:bulletEnabled val="1"/>
        </dgm:presLayoutVars>
      </dgm:prSet>
      <dgm:spPr/>
    </dgm:pt>
    <dgm:pt modelId="{3A1DCF10-2A8F-4929-A7F6-09E34608A5F6}" type="pres">
      <dgm:prSet presAssocID="{4B42AD8E-008A-4B01-BA20-943688DAE69C}" presName="accent_2" presStyleCnt="0"/>
      <dgm:spPr/>
    </dgm:pt>
    <dgm:pt modelId="{3E8CAB09-C5CA-4FBD-ACA9-40BA857AB81A}" type="pres">
      <dgm:prSet presAssocID="{4B42AD8E-008A-4B01-BA20-943688DAE69C}" presName="accentRepeatNode" presStyleLbl="solidFgAcc1" presStyleIdx="1" presStyleCnt="4"/>
      <dgm:spPr/>
    </dgm:pt>
    <dgm:pt modelId="{793BCAF9-3AB1-49A5-9F51-3A79A408F809}" type="pres">
      <dgm:prSet presAssocID="{2CCEC291-A758-4893-A629-9407E3A5499A}" presName="text_3" presStyleLbl="node1" presStyleIdx="2" presStyleCnt="4">
        <dgm:presLayoutVars>
          <dgm:bulletEnabled val="1"/>
        </dgm:presLayoutVars>
      </dgm:prSet>
      <dgm:spPr/>
    </dgm:pt>
    <dgm:pt modelId="{36F1FE76-9566-4E90-AC89-5B87D7033828}" type="pres">
      <dgm:prSet presAssocID="{2CCEC291-A758-4893-A629-9407E3A5499A}" presName="accent_3" presStyleCnt="0"/>
      <dgm:spPr/>
    </dgm:pt>
    <dgm:pt modelId="{016E0F0F-3B76-4074-99C1-A8C8231E84B8}" type="pres">
      <dgm:prSet presAssocID="{2CCEC291-A758-4893-A629-9407E3A5499A}" presName="accentRepeatNode" presStyleLbl="solidFgAcc1" presStyleIdx="2" presStyleCnt="4"/>
      <dgm:spPr/>
    </dgm:pt>
    <dgm:pt modelId="{F41DCFBC-07B7-4525-9187-5BC89A916EF8}" type="pres">
      <dgm:prSet presAssocID="{00D020EF-D7ED-43DB-8A87-1B9D8B8C0415}" presName="text_4" presStyleLbl="node1" presStyleIdx="3" presStyleCnt="4">
        <dgm:presLayoutVars>
          <dgm:bulletEnabled val="1"/>
        </dgm:presLayoutVars>
      </dgm:prSet>
      <dgm:spPr/>
    </dgm:pt>
    <dgm:pt modelId="{CEC16341-23B0-4B40-A71F-385B219DE28F}" type="pres">
      <dgm:prSet presAssocID="{00D020EF-D7ED-43DB-8A87-1B9D8B8C0415}" presName="accent_4" presStyleCnt="0"/>
      <dgm:spPr/>
    </dgm:pt>
    <dgm:pt modelId="{7F855184-D641-4925-A760-1FF5ACBD7E76}" type="pres">
      <dgm:prSet presAssocID="{00D020EF-D7ED-43DB-8A87-1B9D8B8C0415}" presName="accentRepeatNode" presStyleLbl="solidFgAcc1" presStyleIdx="3" presStyleCnt="4"/>
      <dgm:spPr/>
    </dgm:pt>
  </dgm:ptLst>
  <dgm:cxnLst>
    <dgm:cxn modelId="{0C445022-9347-4294-8178-1AAE73A17A56}" type="presOf" srcId="{A8789E6D-6D82-4959-A8F5-E43BED6A87A1}" destId="{7A273DE3-C84D-4D71-99B6-1DA4C7F5E325}" srcOrd="0" destOrd="0" presId="urn:microsoft.com/office/officeart/2008/layout/VerticalCurvedList"/>
    <dgm:cxn modelId="{3EE3FD2F-5AE1-4CA5-B9E1-DD72CD21AF20}" srcId="{3C0A2835-058F-4C24-BC43-E126144C89E2}" destId="{24538B81-A03A-4B3C-9788-F2BC02EB2863}" srcOrd="0" destOrd="0" parTransId="{2A1D7522-AE5B-4F42-92BA-7FE36640B3EA}" sibTransId="{A8789E6D-6D82-4959-A8F5-E43BED6A87A1}"/>
    <dgm:cxn modelId="{895C2436-0DF5-4970-89B3-DD545EA3DFF5}" srcId="{3C0A2835-058F-4C24-BC43-E126144C89E2}" destId="{00D020EF-D7ED-43DB-8A87-1B9D8B8C0415}" srcOrd="3" destOrd="0" parTransId="{05AFC17D-215C-4171-BF41-47B6E1985F02}" sibTransId="{30785D51-B226-48B9-9DE6-5060F637842F}"/>
    <dgm:cxn modelId="{ABAF3A39-62E0-43C3-9DE6-796B442C3936}" type="presOf" srcId="{24538B81-A03A-4B3C-9788-F2BC02EB2863}" destId="{168AF6DE-E0E0-459E-843F-F648513F56FF}" srcOrd="0" destOrd="0" presId="urn:microsoft.com/office/officeart/2008/layout/VerticalCurvedList"/>
    <dgm:cxn modelId="{00CB914D-2F11-4DC8-ACA6-67AF1C7E477B}" type="presOf" srcId="{2CCEC291-A758-4893-A629-9407E3A5499A}" destId="{793BCAF9-3AB1-49A5-9F51-3A79A408F809}" srcOrd="0" destOrd="0" presId="urn:microsoft.com/office/officeart/2008/layout/VerticalCurvedList"/>
    <dgm:cxn modelId="{9F0DFF50-1AA8-480D-92A9-2B2659555AC1}" type="presOf" srcId="{3C0A2835-058F-4C24-BC43-E126144C89E2}" destId="{51ABEB45-DCD5-44C5-BE19-167809FE0844}" srcOrd="0" destOrd="0" presId="urn:microsoft.com/office/officeart/2008/layout/VerticalCurvedList"/>
    <dgm:cxn modelId="{28E7CE76-6766-4F2A-A822-C22AED0E1A75}" type="presOf" srcId="{4B42AD8E-008A-4B01-BA20-943688DAE69C}" destId="{6BA4D281-D9FF-44D5-87D3-0010E49B30F9}" srcOrd="0" destOrd="0" presId="urn:microsoft.com/office/officeart/2008/layout/VerticalCurvedList"/>
    <dgm:cxn modelId="{ADEC6FB7-7F59-44F0-BEEC-A0AC42E495B5}" type="presOf" srcId="{00D020EF-D7ED-43DB-8A87-1B9D8B8C0415}" destId="{F41DCFBC-07B7-4525-9187-5BC89A916EF8}" srcOrd="0" destOrd="0" presId="urn:microsoft.com/office/officeart/2008/layout/VerticalCurvedList"/>
    <dgm:cxn modelId="{738B85B9-CF82-4264-A7EF-A659C482E27C}" srcId="{3C0A2835-058F-4C24-BC43-E126144C89E2}" destId="{2CCEC291-A758-4893-A629-9407E3A5499A}" srcOrd="2" destOrd="0" parTransId="{37173341-C7B3-4B19-95DD-19DF18F63DD8}" sibTransId="{63BFE959-0F8D-4B61-9A46-D6CBB9689DDF}"/>
    <dgm:cxn modelId="{7FE812FA-84CA-4A09-8609-6E3E479FDAD2}" srcId="{3C0A2835-058F-4C24-BC43-E126144C89E2}" destId="{4B42AD8E-008A-4B01-BA20-943688DAE69C}" srcOrd="1" destOrd="0" parTransId="{A2568325-91A7-4D35-A72F-687E3D8753F8}" sibTransId="{D86C67FD-E98D-46D0-B8EE-F39F6BB37041}"/>
    <dgm:cxn modelId="{1D74C377-F350-4886-B783-D5DAB308FCE4}" type="presParOf" srcId="{51ABEB45-DCD5-44C5-BE19-167809FE0844}" destId="{492AC2B6-57CC-47A9-80D9-E5D5C69D4D48}" srcOrd="0" destOrd="0" presId="urn:microsoft.com/office/officeart/2008/layout/VerticalCurvedList"/>
    <dgm:cxn modelId="{0A88E9D5-3B95-4F0C-9385-9AF9892211F6}" type="presParOf" srcId="{492AC2B6-57CC-47A9-80D9-E5D5C69D4D48}" destId="{D5BC6ACD-8175-4A0E-86C8-26DB6B4E69B1}" srcOrd="0" destOrd="0" presId="urn:microsoft.com/office/officeart/2008/layout/VerticalCurvedList"/>
    <dgm:cxn modelId="{58F5DB61-BC2A-42FA-B78C-DBC834450269}" type="presParOf" srcId="{D5BC6ACD-8175-4A0E-86C8-26DB6B4E69B1}" destId="{91C1FCC2-C8D3-4172-8AC2-23B6745E0436}" srcOrd="0" destOrd="0" presId="urn:microsoft.com/office/officeart/2008/layout/VerticalCurvedList"/>
    <dgm:cxn modelId="{39D2C372-E8F8-478D-9915-0D8C575E3782}" type="presParOf" srcId="{D5BC6ACD-8175-4A0E-86C8-26DB6B4E69B1}" destId="{7A273DE3-C84D-4D71-99B6-1DA4C7F5E325}" srcOrd="1" destOrd="0" presId="urn:microsoft.com/office/officeart/2008/layout/VerticalCurvedList"/>
    <dgm:cxn modelId="{59CE8696-D5EB-4D05-950E-8A015E8FEBD9}" type="presParOf" srcId="{D5BC6ACD-8175-4A0E-86C8-26DB6B4E69B1}" destId="{83263429-1353-47ED-8BC1-978C14B0195A}" srcOrd="2" destOrd="0" presId="urn:microsoft.com/office/officeart/2008/layout/VerticalCurvedList"/>
    <dgm:cxn modelId="{F6115E87-242B-4BAF-8557-E0609EA8539F}" type="presParOf" srcId="{D5BC6ACD-8175-4A0E-86C8-26DB6B4E69B1}" destId="{2FAF4CD7-0A07-4622-BBE0-E2B000C2BDB1}" srcOrd="3" destOrd="0" presId="urn:microsoft.com/office/officeart/2008/layout/VerticalCurvedList"/>
    <dgm:cxn modelId="{46D631F2-1D4B-4D6B-8884-90111F50D10F}" type="presParOf" srcId="{492AC2B6-57CC-47A9-80D9-E5D5C69D4D48}" destId="{168AF6DE-E0E0-459E-843F-F648513F56FF}" srcOrd="1" destOrd="0" presId="urn:microsoft.com/office/officeart/2008/layout/VerticalCurvedList"/>
    <dgm:cxn modelId="{45CBB452-C007-48E3-9DDD-2D764056F904}" type="presParOf" srcId="{492AC2B6-57CC-47A9-80D9-E5D5C69D4D48}" destId="{5D5441E2-08C5-4A8E-B57D-7A547A35C720}" srcOrd="2" destOrd="0" presId="urn:microsoft.com/office/officeart/2008/layout/VerticalCurvedList"/>
    <dgm:cxn modelId="{62AE9437-0E10-4AEB-AEF5-6E70A5A3564D}" type="presParOf" srcId="{5D5441E2-08C5-4A8E-B57D-7A547A35C720}" destId="{C995391D-E836-45FE-B33A-5C6DC58A18E7}" srcOrd="0" destOrd="0" presId="urn:microsoft.com/office/officeart/2008/layout/VerticalCurvedList"/>
    <dgm:cxn modelId="{7D4F9630-65DA-448B-9269-0667AA616279}" type="presParOf" srcId="{492AC2B6-57CC-47A9-80D9-E5D5C69D4D48}" destId="{6BA4D281-D9FF-44D5-87D3-0010E49B30F9}" srcOrd="3" destOrd="0" presId="urn:microsoft.com/office/officeart/2008/layout/VerticalCurvedList"/>
    <dgm:cxn modelId="{AB449BF8-B3D7-4B8B-A214-87DBFB71E234}" type="presParOf" srcId="{492AC2B6-57CC-47A9-80D9-E5D5C69D4D48}" destId="{3A1DCF10-2A8F-4929-A7F6-09E34608A5F6}" srcOrd="4" destOrd="0" presId="urn:microsoft.com/office/officeart/2008/layout/VerticalCurvedList"/>
    <dgm:cxn modelId="{F2B7EFE6-D3AB-45B6-96EF-95FE08E21215}" type="presParOf" srcId="{3A1DCF10-2A8F-4929-A7F6-09E34608A5F6}" destId="{3E8CAB09-C5CA-4FBD-ACA9-40BA857AB81A}" srcOrd="0" destOrd="0" presId="urn:microsoft.com/office/officeart/2008/layout/VerticalCurvedList"/>
    <dgm:cxn modelId="{73B7C527-4738-453C-A4E7-22A2B5B31F13}" type="presParOf" srcId="{492AC2B6-57CC-47A9-80D9-E5D5C69D4D48}" destId="{793BCAF9-3AB1-49A5-9F51-3A79A408F809}" srcOrd="5" destOrd="0" presId="urn:microsoft.com/office/officeart/2008/layout/VerticalCurvedList"/>
    <dgm:cxn modelId="{A6572B81-893B-4F4B-AB3C-4207E294862A}" type="presParOf" srcId="{492AC2B6-57CC-47A9-80D9-E5D5C69D4D48}" destId="{36F1FE76-9566-4E90-AC89-5B87D7033828}" srcOrd="6" destOrd="0" presId="urn:microsoft.com/office/officeart/2008/layout/VerticalCurvedList"/>
    <dgm:cxn modelId="{AE139C33-AAC0-4437-B7FA-5162B2D45023}" type="presParOf" srcId="{36F1FE76-9566-4E90-AC89-5B87D7033828}" destId="{016E0F0F-3B76-4074-99C1-A8C8231E84B8}" srcOrd="0" destOrd="0" presId="urn:microsoft.com/office/officeart/2008/layout/VerticalCurvedList"/>
    <dgm:cxn modelId="{8DCBC13F-4C87-4E89-A232-F4CFAF331DB5}" type="presParOf" srcId="{492AC2B6-57CC-47A9-80D9-E5D5C69D4D48}" destId="{F41DCFBC-07B7-4525-9187-5BC89A916EF8}" srcOrd="7" destOrd="0" presId="urn:microsoft.com/office/officeart/2008/layout/VerticalCurvedList"/>
    <dgm:cxn modelId="{23441CF8-6557-45DD-BD74-FF7AEF32C62C}" type="presParOf" srcId="{492AC2B6-57CC-47A9-80D9-E5D5C69D4D48}" destId="{CEC16341-23B0-4B40-A71F-385B219DE28F}" srcOrd="8" destOrd="0" presId="urn:microsoft.com/office/officeart/2008/layout/VerticalCurvedList"/>
    <dgm:cxn modelId="{06030D92-F9E5-43A0-B2A5-078DE076934C}" type="presParOf" srcId="{CEC16341-23B0-4B40-A71F-385B219DE28F}" destId="{7F855184-D641-4925-A760-1FF5ACBD7E7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79055B-F50E-4CC3-8DD0-C33B446193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38106C0-815D-4CF9-BE0A-A88E4B2DCE4F}">
      <dgm:prSet/>
      <dgm:spPr>
        <a:solidFill>
          <a:srgbClr val="D91656"/>
        </a:solidFill>
        <a:ln>
          <a:solidFill>
            <a:srgbClr val="D91656"/>
          </a:solidFill>
        </a:ln>
      </dgm:spPr>
      <dgm:t>
        <a:bodyPr/>
        <a:lstStyle/>
        <a:p>
          <a:r>
            <a:rPr lang="en-GB"/>
            <a:t>Frontend: Web and mobile app for user interactions.</a:t>
          </a:r>
          <a:endParaRPr lang="en-IN"/>
        </a:p>
      </dgm:t>
    </dgm:pt>
    <dgm:pt modelId="{9000480D-2448-4AF0-B236-97A2D8BA4978}" type="parTrans" cxnId="{A85B81A0-B62D-4867-8510-6C5A38A08583}">
      <dgm:prSet/>
      <dgm:spPr/>
      <dgm:t>
        <a:bodyPr/>
        <a:lstStyle/>
        <a:p>
          <a:endParaRPr lang="en-IN"/>
        </a:p>
      </dgm:t>
    </dgm:pt>
    <dgm:pt modelId="{321F2087-E106-471C-8B77-5D0927509122}" type="sibTrans" cxnId="{A85B81A0-B62D-4867-8510-6C5A38A08583}">
      <dgm:prSet/>
      <dgm:spPr/>
      <dgm:t>
        <a:bodyPr/>
        <a:lstStyle/>
        <a:p>
          <a:endParaRPr lang="en-IN"/>
        </a:p>
      </dgm:t>
    </dgm:pt>
    <dgm:pt modelId="{934A5854-ED4D-4296-B33B-C146E0842896}">
      <dgm:prSet/>
      <dgm:spPr>
        <a:solidFill>
          <a:srgbClr val="EB5B00"/>
        </a:solidFill>
        <a:ln>
          <a:solidFill>
            <a:srgbClr val="EB5B00"/>
          </a:solidFill>
        </a:ln>
      </dgm:spPr>
      <dgm:t>
        <a:bodyPr/>
        <a:lstStyle/>
        <a:p>
          <a:r>
            <a:rPr lang="en-GB"/>
            <a:t>Middleware: API gateway for secure communication between the app and blockchain.</a:t>
          </a:r>
          <a:endParaRPr lang="en-IN"/>
        </a:p>
      </dgm:t>
    </dgm:pt>
    <dgm:pt modelId="{71B27887-A78E-4222-986B-E95A2C1BC723}" type="parTrans" cxnId="{2D9A46F5-F0D9-4461-A9BE-386F513D1315}">
      <dgm:prSet/>
      <dgm:spPr/>
      <dgm:t>
        <a:bodyPr/>
        <a:lstStyle/>
        <a:p>
          <a:endParaRPr lang="en-IN"/>
        </a:p>
      </dgm:t>
    </dgm:pt>
    <dgm:pt modelId="{EEED5806-22C2-4E00-B12D-0EC53EFD19AE}" type="sibTrans" cxnId="{2D9A46F5-F0D9-4461-A9BE-386F513D1315}">
      <dgm:prSet/>
      <dgm:spPr/>
      <dgm:t>
        <a:bodyPr/>
        <a:lstStyle/>
        <a:p>
          <a:endParaRPr lang="en-IN"/>
        </a:p>
      </dgm:t>
    </dgm:pt>
    <dgm:pt modelId="{9749AF75-3CA5-4BA8-82D4-5A25E73DF075}">
      <dgm:prSet/>
      <dgm:spPr>
        <a:solidFill>
          <a:srgbClr val="640D5F"/>
        </a:solidFill>
        <a:ln>
          <a:solidFill>
            <a:srgbClr val="640D5F"/>
          </a:solidFill>
        </a:ln>
      </dgm:spPr>
      <dgm:t>
        <a:bodyPr/>
        <a:lstStyle/>
        <a:p>
          <a:r>
            <a:rPr lang="en-GB" dirty="0"/>
            <a:t>Backend: Blockchain ledger and smart contract system for transaction processing.</a:t>
          </a:r>
          <a:endParaRPr lang="en-IN" dirty="0"/>
        </a:p>
      </dgm:t>
    </dgm:pt>
    <dgm:pt modelId="{84119096-69EA-48FD-BE6E-AA5E6EAAEAED}" type="parTrans" cxnId="{AAC945EA-17E8-4CDA-9CB8-332146AE4FAC}">
      <dgm:prSet/>
      <dgm:spPr/>
      <dgm:t>
        <a:bodyPr/>
        <a:lstStyle/>
        <a:p>
          <a:endParaRPr lang="en-IN"/>
        </a:p>
      </dgm:t>
    </dgm:pt>
    <dgm:pt modelId="{FE3504C2-031F-47B1-9128-FAB072B8DDA3}" type="sibTrans" cxnId="{AAC945EA-17E8-4CDA-9CB8-332146AE4FAC}">
      <dgm:prSet/>
      <dgm:spPr/>
      <dgm:t>
        <a:bodyPr/>
        <a:lstStyle/>
        <a:p>
          <a:endParaRPr lang="en-IN"/>
        </a:p>
      </dgm:t>
    </dgm:pt>
    <dgm:pt modelId="{84DBCBE3-FEE1-4C21-8D36-9C22045BD0CE}" type="pres">
      <dgm:prSet presAssocID="{4379055B-F50E-4CC3-8DD0-C33B4461937B}" presName="linear" presStyleCnt="0">
        <dgm:presLayoutVars>
          <dgm:animLvl val="lvl"/>
          <dgm:resizeHandles val="exact"/>
        </dgm:presLayoutVars>
      </dgm:prSet>
      <dgm:spPr/>
    </dgm:pt>
    <dgm:pt modelId="{327010A9-E28F-4339-B171-D0C281DB2A7D}" type="pres">
      <dgm:prSet presAssocID="{C38106C0-815D-4CF9-BE0A-A88E4B2DCE4F}" presName="parentText" presStyleLbl="node1" presStyleIdx="0" presStyleCnt="3">
        <dgm:presLayoutVars>
          <dgm:chMax val="0"/>
          <dgm:bulletEnabled val="1"/>
        </dgm:presLayoutVars>
      </dgm:prSet>
      <dgm:spPr/>
    </dgm:pt>
    <dgm:pt modelId="{165A8F7A-2746-417F-BD8A-6B9C7C51CB7C}" type="pres">
      <dgm:prSet presAssocID="{321F2087-E106-471C-8B77-5D0927509122}" presName="spacer" presStyleCnt="0"/>
      <dgm:spPr/>
    </dgm:pt>
    <dgm:pt modelId="{891355BF-F05E-4E28-8722-6D31E9A113DE}" type="pres">
      <dgm:prSet presAssocID="{934A5854-ED4D-4296-B33B-C146E0842896}" presName="parentText" presStyleLbl="node1" presStyleIdx="1" presStyleCnt="3">
        <dgm:presLayoutVars>
          <dgm:chMax val="0"/>
          <dgm:bulletEnabled val="1"/>
        </dgm:presLayoutVars>
      </dgm:prSet>
      <dgm:spPr/>
    </dgm:pt>
    <dgm:pt modelId="{26BA6126-219A-4450-824F-DF7184DA7A43}" type="pres">
      <dgm:prSet presAssocID="{EEED5806-22C2-4E00-B12D-0EC53EFD19AE}" presName="spacer" presStyleCnt="0"/>
      <dgm:spPr/>
    </dgm:pt>
    <dgm:pt modelId="{6328C279-E2E3-49D5-A5CA-0D283E147D2C}" type="pres">
      <dgm:prSet presAssocID="{9749AF75-3CA5-4BA8-82D4-5A25E73DF075}" presName="parentText" presStyleLbl="node1" presStyleIdx="2" presStyleCnt="3">
        <dgm:presLayoutVars>
          <dgm:chMax val="0"/>
          <dgm:bulletEnabled val="1"/>
        </dgm:presLayoutVars>
      </dgm:prSet>
      <dgm:spPr/>
    </dgm:pt>
  </dgm:ptLst>
  <dgm:cxnLst>
    <dgm:cxn modelId="{B1AC3708-1D2C-4BA9-8ABC-756402BB74FF}" type="presOf" srcId="{C38106C0-815D-4CF9-BE0A-A88E4B2DCE4F}" destId="{327010A9-E28F-4339-B171-D0C281DB2A7D}" srcOrd="0" destOrd="0" presId="urn:microsoft.com/office/officeart/2005/8/layout/vList2"/>
    <dgm:cxn modelId="{EEE4576B-CB3C-4C32-9D71-5649E06C87EF}" type="presOf" srcId="{9749AF75-3CA5-4BA8-82D4-5A25E73DF075}" destId="{6328C279-E2E3-49D5-A5CA-0D283E147D2C}" srcOrd="0" destOrd="0" presId="urn:microsoft.com/office/officeart/2005/8/layout/vList2"/>
    <dgm:cxn modelId="{E4F03D78-4E69-4221-8518-5C59D7F7C7E8}" type="presOf" srcId="{934A5854-ED4D-4296-B33B-C146E0842896}" destId="{891355BF-F05E-4E28-8722-6D31E9A113DE}" srcOrd="0" destOrd="0" presId="urn:microsoft.com/office/officeart/2005/8/layout/vList2"/>
    <dgm:cxn modelId="{A85B81A0-B62D-4867-8510-6C5A38A08583}" srcId="{4379055B-F50E-4CC3-8DD0-C33B4461937B}" destId="{C38106C0-815D-4CF9-BE0A-A88E4B2DCE4F}" srcOrd="0" destOrd="0" parTransId="{9000480D-2448-4AF0-B236-97A2D8BA4978}" sibTransId="{321F2087-E106-471C-8B77-5D0927509122}"/>
    <dgm:cxn modelId="{35B0FFA5-4F5F-4E37-9EBA-F982F658612E}" type="presOf" srcId="{4379055B-F50E-4CC3-8DD0-C33B4461937B}" destId="{84DBCBE3-FEE1-4C21-8D36-9C22045BD0CE}" srcOrd="0" destOrd="0" presId="urn:microsoft.com/office/officeart/2005/8/layout/vList2"/>
    <dgm:cxn modelId="{AAC945EA-17E8-4CDA-9CB8-332146AE4FAC}" srcId="{4379055B-F50E-4CC3-8DD0-C33B4461937B}" destId="{9749AF75-3CA5-4BA8-82D4-5A25E73DF075}" srcOrd="2" destOrd="0" parTransId="{84119096-69EA-48FD-BE6E-AA5E6EAAEAED}" sibTransId="{FE3504C2-031F-47B1-9128-FAB072B8DDA3}"/>
    <dgm:cxn modelId="{2D9A46F5-F0D9-4461-A9BE-386F513D1315}" srcId="{4379055B-F50E-4CC3-8DD0-C33B4461937B}" destId="{934A5854-ED4D-4296-B33B-C146E0842896}" srcOrd="1" destOrd="0" parTransId="{71B27887-A78E-4222-986B-E95A2C1BC723}" sibTransId="{EEED5806-22C2-4E00-B12D-0EC53EFD19AE}"/>
    <dgm:cxn modelId="{969481E4-4D89-41CE-91BD-91CC841780E1}" type="presParOf" srcId="{84DBCBE3-FEE1-4C21-8D36-9C22045BD0CE}" destId="{327010A9-E28F-4339-B171-D0C281DB2A7D}" srcOrd="0" destOrd="0" presId="urn:microsoft.com/office/officeart/2005/8/layout/vList2"/>
    <dgm:cxn modelId="{0AAC6417-9AA5-40E4-942D-D93782C1471E}" type="presParOf" srcId="{84DBCBE3-FEE1-4C21-8D36-9C22045BD0CE}" destId="{165A8F7A-2746-417F-BD8A-6B9C7C51CB7C}" srcOrd="1" destOrd="0" presId="urn:microsoft.com/office/officeart/2005/8/layout/vList2"/>
    <dgm:cxn modelId="{7423A555-CCCF-4B0A-B641-C3638FB7FFB0}" type="presParOf" srcId="{84DBCBE3-FEE1-4C21-8D36-9C22045BD0CE}" destId="{891355BF-F05E-4E28-8722-6D31E9A113DE}" srcOrd="2" destOrd="0" presId="urn:microsoft.com/office/officeart/2005/8/layout/vList2"/>
    <dgm:cxn modelId="{24BD4D2A-32A4-48FC-8F4E-638A4B88C028}" type="presParOf" srcId="{84DBCBE3-FEE1-4C21-8D36-9C22045BD0CE}" destId="{26BA6126-219A-4450-824F-DF7184DA7A43}" srcOrd="3" destOrd="0" presId="urn:microsoft.com/office/officeart/2005/8/layout/vList2"/>
    <dgm:cxn modelId="{59EBB00A-376D-4389-A6A3-562A17C019F4}" type="presParOf" srcId="{84DBCBE3-FEE1-4C21-8D36-9C22045BD0CE}" destId="{6328C279-E2E3-49D5-A5CA-0D283E147D2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BC9FFD-9696-4D57-8E09-6E9B30A660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E5138318-4F37-4B0C-A164-26405364E560}">
      <dgm:prSet/>
      <dgm:spPr>
        <a:solidFill>
          <a:srgbClr val="D91656"/>
        </a:solidFill>
        <a:ln>
          <a:solidFill>
            <a:srgbClr val="D91656"/>
          </a:solidFill>
        </a:ln>
      </dgm:spPr>
      <dgm:t>
        <a:bodyPr/>
        <a:lstStyle/>
        <a:p>
          <a:r>
            <a:rPr lang="en-IN" dirty="0"/>
            <a:t>Target Users:</a:t>
          </a:r>
        </a:p>
      </dgm:t>
    </dgm:pt>
    <dgm:pt modelId="{0BED250A-8C82-415E-AA78-FC894FD0E686}" type="parTrans" cxnId="{1D55DC02-C76B-4E9F-9E42-28A693C78205}">
      <dgm:prSet/>
      <dgm:spPr/>
      <dgm:t>
        <a:bodyPr/>
        <a:lstStyle/>
        <a:p>
          <a:endParaRPr lang="en-IN"/>
        </a:p>
      </dgm:t>
    </dgm:pt>
    <dgm:pt modelId="{D625FDAA-FC48-4CA3-8053-7A6729090A60}" type="sibTrans" cxnId="{1D55DC02-C76B-4E9F-9E42-28A693C78205}">
      <dgm:prSet/>
      <dgm:spPr/>
      <dgm:t>
        <a:bodyPr/>
        <a:lstStyle/>
        <a:p>
          <a:endParaRPr lang="en-IN"/>
        </a:p>
      </dgm:t>
    </dgm:pt>
    <dgm:pt modelId="{8D17FB4D-4969-483A-8525-6BBDEDD4AFF1}">
      <dgm:prSet/>
      <dgm:spPr>
        <a:solidFill>
          <a:schemeClr val="bg1"/>
        </a:solidFill>
      </dgm:spPr>
      <dgm:t>
        <a:bodyPr/>
        <a:lstStyle/>
        <a:p>
          <a:r>
            <a:rPr lang="en-IN">
              <a:solidFill>
                <a:schemeClr val="tx1"/>
              </a:solidFill>
            </a:rPr>
            <a:t>Individual Users</a:t>
          </a:r>
        </a:p>
      </dgm:t>
    </dgm:pt>
    <dgm:pt modelId="{5E8F26AA-F0B2-4067-BF2E-47F0CCFA1DA4}" type="parTrans" cxnId="{CF3D2D0F-42A6-46D0-85AA-C3A44BBB4E75}">
      <dgm:prSet/>
      <dgm:spPr/>
      <dgm:t>
        <a:bodyPr/>
        <a:lstStyle/>
        <a:p>
          <a:endParaRPr lang="en-IN"/>
        </a:p>
      </dgm:t>
    </dgm:pt>
    <dgm:pt modelId="{71D8ADD3-242E-4A44-B4D5-FE9D56CAA1C4}" type="sibTrans" cxnId="{CF3D2D0F-42A6-46D0-85AA-C3A44BBB4E75}">
      <dgm:prSet/>
      <dgm:spPr/>
      <dgm:t>
        <a:bodyPr/>
        <a:lstStyle/>
        <a:p>
          <a:endParaRPr lang="en-IN"/>
        </a:p>
      </dgm:t>
    </dgm:pt>
    <dgm:pt modelId="{FB769410-1816-4FDC-AFAF-D9C67D49B826}">
      <dgm:prSet/>
      <dgm:spPr>
        <a:solidFill>
          <a:schemeClr val="bg1"/>
        </a:solidFill>
      </dgm:spPr>
      <dgm:t>
        <a:bodyPr/>
        <a:lstStyle/>
        <a:p>
          <a:r>
            <a:rPr lang="en-IN">
              <a:solidFill>
                <a:schemeClr val="tx1"/>
              </a:solidFill>
            </a:rPr>
            <a:t>Small Businesses</a:t>
          </a:r>
        </a:p>
      </dgm:t>
    </dgm:pt>
    <dgm:pt modelId="{E2F9DCB0-06AF-4410-AD18-5641248FF30A}" type="parTrans" cxnId="{7F5CEBA6-3C22-414F-B0D6-B01CAB622586}">
      <dgm:prSet/>
      <dgm:spPr/>
      <dgm:t>
        <a:bodyPr/>
        <a:lstStyle/>
        <a:p>
          <a:endParaRPr lang="en-IN"/>
        </a:p>
      </dgm:t>
    </dgm:pt>
    <dgm:pt modelId="{426FE35D-D2FA-40DB-B819-5A5A67A53726}" type="sibTrans" cxnId="{7F5CEBA6-3C22-414F-B0D6-B01CAB622586}">
      <dgm:prSet/>
      <dgm:spPr/>
      <dgm:t>
        <a:bodyPr/>
        <a:lstStyle/>
        <a:p>
          <a:endParaRPr lang="en-IN"/>
        </a:p>
      </dgm:t>
    </dgm:pt>
    <dgm:pt modelId="{C3BBCFDC-262A-4DF1-BE30-47A66BB44756}">
      <dgm:prSet/>
      <dgm:spPr>
        <a:solidFill>
          <a:schemeClr val="bg1"/>
        </a:solidFill>
      </dgm:spPr>
      <dgm:t>
        <a:bodyPr/>
        <a:lstStyle/>
        <a:p>
          <a:r>
            <a:rPr lang="en-IN" dirty="0">
              <a:solidFill>
                <a:schemeClr val="tx1"/>
              </a:solidFill>
            </a:rPr>
            <a:t>Large Enterprises</a:t>
          </a:r>
        </a:p>
      </dgm:t>
    </dgm:pt>
    <dgm:pt modelId="{2BF4ED60-CD4E-41A0-A74F-17F4A5089735}" type="parTrans" cxnId="{A60CDD35-1BDC-4AC1-897B-FE737393D305}">
      <dgm:prSet/>
      <dgm:spPr/>
      <dgm:t>
        <a:bodyPr/>
        <a:lstStyle/>
        <a:p>
          <a:endParaRPr lang="en-IN"/>
        </a:p>
      </dgm:t>
    </dgm:pt>
    <dgm:pt modelId="{32E81A60-462F-49FF-AA68-90BA8DB79680}" type="sibTrans" cxnId="{A60CDD35-1BDC-4AC1-897B-FE737393D305}">
      <dgm:prSet/>
      <dgm:spPr/>
      <dgm:t>
        <a:bodyPr/>
        <a:lstStyle/>
        <a:p>
          <a:endParaRPr lang="en-IN"/>
        </a:p>
      </dgm:t>
    </dgm:pt>
    <dgm:pt modelId="{EC3774DE-93FE-4D1C-B682-97D9EA6908DB}">
      <dgm:prSet/>
      <dgm:spPr>
        <a:solidFill>
          <a:srgbClr val="EB5B00"/>
        </a:solidFill>
        <a:ln>
          <a:solidFill>
            <a:srgbClr val="EB5B00"/>
          </a:solidFill>
        </a:ln>
      </dgm:spPr>
      <dgm:t>
        <a:bodyPr/>
        <a:lstStyle/>
        <a:p>
          <a:r>
            <a:rPr lang="en-IN"/>
            <a:t>Value Proposition:</a:t>
          </a:r>
        </a:p>
      </dgm:t>
    </dgm:pt>
    <dgm:pt modelId="{544DF5F7-CB8A-469D-8C19-024404C5ED17}" type="parTrans" cxnId="{76F6A15A-C2A3-44F7-AF09-905B5C7A2D98}">
      <dgm:prSet/>
      <dgm:spPr/>
      <dgm:t>
        <a:bodyPr/>
        <a:lstStyle/>
        <a:p>
          <a:endParaRPr lang="en-IN"/>
        </a:p>
      </dgm:t>
    </dgm:pt>
    <dgm:pt modelId="{BB43F356-A35B-4D52-8145-AA17230475C6}" type="sibTrans" cxnId="{76F6A15A-C2A3-44F7-AF09-905B5C7A2D98}">
      <dgm:prSet/>
      <dgm:spPr/>
      <dgm:t>
        <a:bodyPr/>
        <a:lstStyle/>
        <a:p>
          <a:endParaRPr lang="en-IN"/>
        </a:p>
      </dgm:t>
    </dgm:pt>
    <dgm:pt modelId="{E8CA464C-48E7-49CE-894D-378E337E0C8E}">
      <dgm:prSet/>
      <dgm:spPr>
        <a:solidFill>
          <a:schemeClr val="bg1"/>
        </a:solidFill>
      </dgm:spPr>
      <dgm:t>
        <a:bodyPr/>
        <a:lstStyle/>
        <a:p>
          <a:r>
            <a:rPr lang="en-IN">
              <a:solidFill>
                <a:schemeClr val="tx1"/>
              </a:solidFill>
            </a:rPr>
            <a:t>Time Savings</a:t>
          </a:r>
        </a:p>
      </dgm:t>
    </dgm:pt>
    <dgm:pt modelId="{1AD8DB14-4FD7-4ED7-900F-90BEED0F28E5}" type="parTrans" cxnId="{AB497050-9267-4C93-ACBD-89EF3456F479}">
      <dgm:prSet/>
      <dgm:spPr/>
      <dgm:t>
        <a:bodyPr/>
        <a:lstStyle/>
        <a:p>
          <a:endParaRPr lang="en-IN"/>
        </a:p>
      </dgm:t>
    </dgm:pt>
    <dgm:pt modelId="{743B36A2-5C9F-4262-A657-A2B21AC39712}" type="sibTrans" cxnId="{AB497050-9267-4C93-ACBD-89EF3456F479}">
      <dgm:prSet/>
      <dgm:spPr/>
      <dgm:t>
        <a:bodyPr/>
        <a:lstStyle/>
        <a:p>
          <a:endParaRPr lang="en-IN"/>
        </a:p>
      </dgm:t>
    </dgm:pt>
    <dgm:pt modelId="{9B6E7987-51F2-4031-B12D-A041FC3AC77F}">
      <dgm:prSet/>
      <dgm:spPr>
        <a:solidFill>
          <a:schemeClr val="bg1"/>
        </a:solidFill>
      </dgm:spPr>
      <dgm:t>
        <a:bodyPr/>
        <a:lstStyle/>
        <a:p>
          <a:r>
            <a:rPr lang="en-IN" dirty="0">
              <a:solidFill>
                <a:schemeClr val="tx1"/>
              </a:solidFill>
            </a:rPr>
            <a:t>Security</a:t>
          </a:r>
        </a:p>
      </dgm:t>
    </dgm:pt>
    <dgm:pt modelId="{094D58B1-32CA-4849-8A3D-72478050E4BC}" type="parTrans" cxnId="{40A59705-4E85-4857-84A6-E0AC8350EB63}">
      <dgm:prSet/>
      <dgm:spPr/>
      <dgm:t>
        <a:bodyPr/>
        <a:lstStyle/>
        <a:p>
          <a:endParaRPr lang="en-IN"/>
        </a:p>
      </dgm:t>
    </dgm:pt>
    <dgm:pt modelId="{9329B9C9-FDFD-4400-B8A5-28E1CFB85034}" type="sibTrans" cxnId="{40A59705-4E85-4857-84A6-E0AC8350EB63}">
      <dgm:prSet/>
      <dgm:spPr/>
      <dgm:t>
        <a:bodyPr/>
        <a:lstStyle/>
        <a:p>
          <a:endParaRPr lang="en-IN"/>
        </a:p>
      </dgm:t>
    </dgm:pt>
    <dgm:pt modelId="{133941BD-0231-4BEA-A4F0-E02D9D0B26EF}">
      <dgm:prSet/>
      <dgm:spPr>
        <a:solidFill>
          <a:schemeClr val="bg1"/>
        </a:solidFill>
      </dgm:spPr>
      <dgm:t>
        <a:bodyPr/>
        <a:lstStyle/>
        <a:p>
          <a:r>
            <a:rPr lang="en-IN">
              <a:solidFill>
                <a:schemeClr val="tx1"/>
              </a:solidFill>
            </a:rPr>
            <a:t>Convenience</a:t>
          </a:r>
        </a:p>
      </dgm:t>
    </dgm:pt>
    <dgm:pt modelId="{54CCB6F6-22B5-4A9C-A6DB-F8A3F497A9E2}" type="parTrans" cxnId="{A505003B-2006-4566-AC05-316990CF7B99}">
      <dgm:prSet/>
      <dgm:spPr/>
      <dgm:t>
        <a:bodyPr/>
        <a:lstStyle/>
        <a:p>
          <a:endParaRPr lang="en-IN"/>
        </a:p>
      </dgm:t>
    </dgm:pt>
    <dgm:pt modelId="{14E245E9-DF65-4C59-95A1-2C7C42847D76}" type="sibTrans" cxnId="{A505003B-2006-4566-AC05-316990CF7B99}">
      <dgm:prSet/>
      <dgm:spPr/>
      <dgm:t>
        <a:bodyPr/>
        <a:lstStyle/>
        <a:p>
          <a:endParaRPr lang="en-IN"/>
        </a:p>
      </dgm:t>
    </dgm:pt>
    <dgm:pt modelId="{69CE1A1C-D4E4-4540-B8B6-74B8E47A335A}">
      <dgm:prSet/>
      <dgm:spPr>
        <a:solidFill>
          <a:srgbClr val="640D5F"/>
        </a:solidFill>
        <a:ln>
          <a:solidFill>
            <a:srgbClr val="640D5F"/>
          </a:solidFill>
        </a:ln>
      </dgm:spPr>
      <dgm:t>
        <a:bodyPr/>
        <a:lstStyle/>
        <a:p>
          <a:r>
            <a:rPr lang="en-IN"/>
            <a:t>Pays for the Service</a:t>
          </a:r>
        </a:p>
      </dgm:t>
    </dgm:pt>
    <dgm:pt modelId="{F6BC93FE-CE5D-4173-8ABF-3F005C9EE325}" type="parTrans" cxnId="{612F1E03-775A-485B-AE16-B8CC95B6DDA9}">
      <dgm:prSet/>
      <dgm:spPr/>
      <dgm:t>
        <a:bodyPr/>
        <a:lstStyle/>
        <a:p>
          <a:endParaRPr lang="en-IN"/>
        </a:p>
      </dgm:t>
    </dgm:pt>
    <dgm:pt modelId="{26517750-2BCD-4604-BDD6-824C8DD35575}" type="sibTrans" cxnId="{612F1E03-775A-485B-AE16-B8CC95B6DDA9}">
      <dgm:prSet/>
      <dgm:spPr/>
      <dgm:t>
        <a:bodyPr/>
        <a:lstStyle/>
        <a:p>
          <a:endParaRPr lang="en-IN"/>
        </a:p>
      </dgm:t>
    </dgm:pt>
    <dgm:pt modelId="{2A049D08-539B-4D3B-A256-B37D1C57A590}">
      <dgm:prSet/>
      <dgm:spPr>
        <a:solidFill>
          <a:schemeClr val="bg1"/>
        </a:solidFill>
      </dgm:spPr>
      <dgm:t>
        <a:bodyPr/>
        <a:lstStyle/>
        <a:p>
          <a:r>
            <a:rPr lang="en-IN">
              <a:solidFill>
                <a:schemeClr val="tx1"/>
              </a:solidFill>
            </a:rPr>
            <a:t>Primary Payers</a:t>
          </a:r>
        </a:p>
      </dgm:t>
    </dgm:pt>
    <dgm:pt modelId="{85F1D57B-ED48-4294-99C3-06C9D41DAAA6}" type="parTrans" cxnId="{C71FC225-85B4-49B7-B47B-FD0779F1E318}">
      <dgm:prSet/>
      <dgm:spPr/>
      <dgm:t>
        <a:bodyPr/>
        <a:lstStyle/>
        <a:p>
          <a:endParaRPr lang="en-IN"/>
        </a:p>
      </dgm:t>
    </dgm:pt>
    <dgm:pt modelId="{8E31D5D4-90D4-4F05-B97A-D80F9B716BAA}" type="sibTrans" cxnId="{C71FC225-85B4-49B7-B47B-FD0779F1E318}">
      <dgm:prSet/>
      <dgm:spPr/>
      <dgm:t>
        <a:bodyPr/>
        <a:lstStyle/>
        <a:p>
          <a:endParaRPr lang="en-IN"/>
        </a:p>
      </dgm:t>
    </dgm:pt>
    <dgm:pt modelId="{A5B3348A-D158-48F1-A9A0-17B82A8A4664}">
      <dgm:prSet/>
      <dgm:spPr>
        <a:solidFill>
          <a:schemeClr val="bg1"/>
        </a:solidFill>
      </dgm:spPr>
      <dgm:t>
        <a:bodyPr/>
        <a:lstStyle/>
        <a:p>
          <a:r>
            <a:rPr lang="en-IN">
              <a:solidFill>
                <a:schemeClr val="tx1"/>
              </a:solidFill>
            </a:rPr>
            <a:t>Secondary Payers</a:t>
          </a:r>
        </a:p>
      </dgm:t>
    </dgm:pt>
    <dgm:pt modelId="{0F2A971D-AF69-4930-8542-3DFEC9D68698}" type="parTrans" cxnId="{4525EAF7-47AA-4CAD-B1CF-AEFA7C521C63}">
      <dgm:prSet/>
      <dgm:spPr/>
      <dgm:t>
        <a:bodyPr/>
        <a:lstStyle/>
        <a:p>
          <a:endParaRPr lang="en-IN"/>
        </a:p>
      </dgm:t>
    </dgm:pt>
    <dgm:pt modelId="{E5C2AF83-EA13-422C-A01D-10721AEFEE56}" type="sibTrans" cxnId="{4525EAF7-47AA-4CAD-B1CF-AEFA7C521C63}">
      <dgm:prSet/>
      <dgm:spPr/>
      <dgm:t>
        <a:bodyPr/>
        <a:lstStyle/>
        <a:p>
          <a:endParaRPr lang="en-IN"/>
        </a:p>
      </dgm:t>
    </dgm:pt>
    <dgm:pt modelId="{0A02524B-1D26-4EC2-8881-C7DF3F517CC7}" type="pres">
      <dgm:prSet presAssocID="{39BC9FFD-9696-4D57-8E09-6E9B30A660EB}" presName="hierChild1" presStyleCnt="0">
        <dgm:presLayoutVars>
          <dgm:orgChart val="1"/>
          <dgm:chPref val="1"/>
          <dgm:dir/>
          <dgm:animOne val="branch"/>
          <dgm:animLvl val="lvl"/>
          <dgm:resizeHandles/>
        </dgm:presLayoutVars>
      </dgm:prSet>
      <dgm:spPr/>
    </dgm:pt>
    <dgm:pt modelId="{08268A84-172B-4070-9810-C80F0451B4E4}" type="pres">
      <dgm:prSet presAssocID="{E5138318-4F37-4B0C-A164-26405364E560}" presName="hierRoot1" presStyleCnt="0">
        <dgm:presLayoutVars>
          <dgm:hierBranch val="init"/>
        </dgm:presLayoutVars>
      </dgm:prSet>
      <dgm:spPr/>
    </dgm:pt>
    <dgm:pt modelId="{05CBA326-E7C0-49FF-AE33-304B920AC20A}" type="pres">
      <dgm:prSet presAssocID="{E5138318-4F37-4B0C-A164-26405364E560}" presName="rootComposite1" presStyleCnt="0"/>
      <dgm:spPr/>
    </dgm:pt>
    <dgm:pt modelId="{41C4523E-A2D7-4964-A4C3-1EC5323CCB30}" type="pres">
      <dgm:prSet presAssocID="{E5138318-4F37-4B0C-A164-26405364E560}" presName="rootText1" presStyleLbl="node0" presStyleIdx="0" presStyleCnt="3">
        <dgm:presLayoutVars>
          <dgm:chPref val="3"/>
        </dgm:presLayoutVars>
      </dgm:prSet>
      <dgm:spPr/>
    </dgm:pt>
    <dgm:pt modelId="{D23DA7C5-4FEE-47EC-A52E-D4A407CDBD8B}" type="pres">
      <dgm:prSet presAssocID="{E5138318-4F37-4B0C-A164-26405364E560}" presName="rootConnector1" presStyleLbl="node1" presStyleIdx="0" presStyleCnt="0"/>
      <dgm:spPr/>
    </dgm:pt>
    <dgm:pt modelId="{D25FF217-B07E-4841-80EF-0167AC47BE0B}" type="pres">
      <dgm:prSet presAssocID="{E5138318-4F37-4B0C-A164-26405364E560}" presName="hierChild2" presStyleCnt="0"/>
      <dgm:spPr/>
    </dgm:pt>
    <dgm:pt modelId="{45104F30-4A22-415A-B85C-A9BC5701FDE5}" type="pres">
      <dgm:prSet presAssocID="{5E8F26AA-F0B2-4067-BF2E-47F0CCFA1DA4}" presName="Name37" presStyleLbl="parChTrans1D2" presStyleIdx="0" presStyleCnt="8"/>
      <dgm:spPr/>
    </dgm:pt>
    <dgm:pt modelId="{DF61FBB3-F895-4DE4-8C65-975E702E6F9E}" type="pres">
      <dgm:prSet presAssocID="{8D17FB4D-4969-483A-8525-6BBDEDD4AFF1}" presName="hierRoot2" presStyleCnt="0">
        <dgm:presLayoutVars>
          <dgm:hierBranch val="init"/>
        </dgm:presLayoutVars>
      </dgm:prSet>
      <dgm:spPr/>
    </dgm:pt>
    <dgm:pt modelId="{FDB6D82D-2A10-4FBA-9768-6C8568E0CCCD}" type="pres">
      <dgm:prSet presAssocID="{8D17FB4D-4969-483A-8525-6BBDEDD4AFF1}" presName="rootComposite" presStyleCnt="0"/>
      <dgm:spPr/>
    </dgm:pt>
    <dgm:pt modelId="{ACC09037-2056-4462-B331-6088B725951C}" type="pres">
      <dgm:prSet presAssocID="{8D17FB4D-4969-483A-8525-6BBDEDD4AFF1}" presName="rootText" presStyleLbl="node2" presStyleIdx="0" presStyleCnt="8">
        <dgm:presLayoutVars>
          <dgm:chPref val="3"/>
        </dgm:presLayoutVars>
      </dgm:prSet>
      <dgm:spPr/>
    </dgm:pt>
    <dgm:pt modelId="{46D609FA-D0AE-4AC4-89DA-AF505461B7F7}" type="pres">
      <dgm:prSet presAssocID="{8D17FB4D-4969-483A-8525-6BBDEDD4AFF1}" presName="rootConnector" presStyleLbl="node2" presStyleIdx="0" presStyleCnt="8"/>
      <dgm:spPr/>
    </dgm:pt>
    <dgm:pt modelId="{28DF53B1-E185-4093-BEBC-0F2AF4A9BDF9}" type="pres">
      <dgm:prSet presAssocID="{8D17FB4D-4969-483A-8525-6BBDEDD4AFF1}" presName="hierChild4" presStyleCnt="0"/>
      <dgm:spPr/>
    </dgm:pt>
    <dgm:pt modelId="{A9B2620F-A144-4AB6-8C4C-C385E249D5DB}" type="pres">
      <dgm:prSet presAssocID="{8D17FB4D-4969-483A-8525-6BBDEDD4AFF1}" presName="hierChild5" presStyleCnt="0"/>
      <dgm:spPr/>
    </dgm:pt>
    <dgm:pt modelId="{11D413EF-4808-4F94-865F-4CEEED0B2AC9}" type="pres">
      <dgm:prSet presAssocID="{E2F9DCB0-06AF-4410-AD18-5641248FF30A}" presName="Name37" presStyleLbl="parChTrans1D2" presStyleIdx="1" presStyleCnt="8"/>
      <dgm:spPr/>
    </dgm:pt>
    <dgm:pt modelId="{0EDC967E-BA92-4662-8640-7A2612C404C5}" type="pres">
      <dgm:prSet presAssocID="{FB769410-1816-4FDC-AFAF-D9C67D49B826}" presName="hierRoot2" presStyleCnt="0">
        <dgm:presLayoutVars>
          <dgm:hierBranch val="init"/>
        </dgm:presLayoutVars>
      </dgm:prSet>
      <dgm:spPr/>
    </dgm:pt>
    <dgm:pt modelId="{433E50FC-09B9-424C-A6C2-340314AC7637}" type="pres">
      <dgm:prSet presAssocID="{FB769410-1816-4FDC-AFAF-D9C67D49B826}" presName="rootComposite" presStyleCnt="0"/>
      <dgm:spPr/>
    </dgm:pt>
    <dgm:pt modelId="{634807E6-B572-4D51-877C-57AD03AE4EAE}" type="pres">
      <dgm:prSet presAssocID="{FB769410-1816-4FDC-AFAF-D9C67D49B826}" presName="rootText" presStyleLbl="node2" presStyleIdx="1" presStyleCnt="8">
        <dgm:presLayoutVars>
          <dgm:chPref val="3"/>
        </dgm:presLayoutVars>
      </dgm:prSet>
      <dgm:spPr/>
    </dgm:pt>
    <dgm:pt modelId="{F3A9E48A-F777-49F1-AEB0-DE03FD1B6C8B}" type="pres">
      <dgm:prSet presAssocID="{FB769410-1816-4FDC-AFAF-D9C67D49B826}" presName="rootConnector" presStyleLbl="node2" presStyleIdx="1" presStyleCnt="8"/>
      <dgm:spPr/>
    </dgm:pt>
    <dgm:pt modelId="{DC958793-47D2-45BE-B0A0-E65571901F9F}" type="pres">
      <dgm:prSet presAssocID="{FB769410-1816-4FDC-AFAF-D9C67D49B826}" presName="hierChild4" presStyleCnt="0"/>
      <dgm:spPr/>
    </dgm:pt>
    <dgm:pt modelId="{14DADA26-C411-4821-8D1C-527B3A9C46A3}" type="pres">
      <dgm:prSet presAssocID="{FB769410-1816-4FDC-AFAF-D9C67D49B826}" presName="hierChild5" presStyleCnt="0"/>
      <dgm:spPr/>
    </dgm:pt>
    <dgm:pt modelId="{4A6AD7F0-39AC-47C3-8684-4EC1A9C3769D}" type="pres">
      <dgm:prSet presAssocID="{2BF4ED60-CD4E-41A0-A74F-17F4A5089735}" presName="Name37" presStyleLbl="parChTrans1D2" presStyleIdx="2" presStyleCnt="8"/>
      <dgm:spPr/>
    </dgm:pt>
    <dgm:pt modelId="{6C9B4553-2DDC-4A2D-AA59-FECFBE63561E}" type="pres">
      <dgm:prSet presAssocID="{C3BBCFDC-262A-4DF1-BE30-47A66BB44756}" presName="hierRoot2" presStyleCnt="0">
        <dgm:presLayoutVars>
          <dgm:hierBranch val="init"/>
        </dgm:presLayoutVars>
      </dgm:prSet>
      <dgm:spPr/>
    </dgm:pt>
    <dgm:pt modelId="{24436C9F-0E51-4174-85BD-787EFA1C1CA2}" type="pres">
      <dgm:prSet presAssocID="{C3BBCFDC-262A-4DF1-BE30-47A66BB44756}" presName="rootComposite" presStyleCnt="0"/>
      <dgm:spPr/>
    </dgm:pt>
    <dgm:pt modelId="{CF712088-3FD8-46C5-9321-5F4059DAA430}" type="pres">
      <dgm:prSet presAssocID="{C3BBCFDC-262A-4DF1-BE30-47A66BB44756}" presName="rootText" presStyleLbl="node2" presStyleIdx="2" presStyleCnt="8">
        <dgm:presLayoutVars>
          <dgm:chPref val="3"/>
        </dgm:presLayoutVars>
      </dgm:prSet>
      <dgm:spPr/>
    </dgm:pt>
    <dgm:pt modelId="{6C1DE539-EABF-49B4-AB98-2D4D2FE9EB6F}" type="pres">
      <dgm:prSet presAssocID="{C3BBCFDC-262A-4DF1-BE30-47A66BB44756}" presName="rootConnector" presStyleLbl="node2" presStyleIdx="2" presStyleCnt="8"/>
      <dgm:spPr/>
    </dgm:pt>
    <dgm:pt modelId="{E540C0C3-6241-4343-9C0D-BC7B641B7439}" type="pres">
      <dgm:prSet presAssocID="{C3BBCFDC-262A-4DF1-BE30-47A66BB44756}" presName="hierChild4" presStyleCnt="0"/>
      <dgm:spPr/>
    </dgm:pt>
    <dgm:pt modelId="{B9DD6EC5-A52E-4EA1-B241-179662A988B5}" type="pres">
      <dgm:prSet presAssocID="{C3BBCFDC-262A-4DF1-BE30-47A66BB44756}" presName="hierChild5" presStyleCnt="0"/>
      <dgm:spPr/>
    </dgm:pt>
    <dgm:pt modelId="{B51A9E7D-A09D-45DF-AD5F-350DC2EDA0E2}" type="pres">
      <dgm:prSet presAssocID="{E5138318-4F37-4B0C-A164-26405364E560}" presName="hierChild3" presStyleCnt="0"/>
      <dgm:spPr/>
    </dgm:pt>
    <dgm:pt modelId="{44A98FE8-324D-4CAA-B529-B310DE2CB45E}" type="pres">
      <dgm:prSet presAssocID="{EC3774DE-93FE-4D1C-B682-97D9EA6908DB}" presName="hierRoot1" presStyleCnt="0">
        <dgm:presLayoutVars>
          <dgm:hierBranch val="init"/>
        </dgm:presLayoutVars>
      </dgm:prSet>
      <dgm:spPr/>
    </dgm:pt>
    <dgm:pt modelId="{6BC919BB-3B59-4CAF-8238-0B4834D7EB8D}" type="pres">
      <dgm:prSet presAssocID="{EC3774DE-93FE-4D1C-B682-97D9EA6908DB}" presName="rootComposite1" presStyleCnt="0"/>
      <dgm:spPr/>
    </dgm:pt>
    <dgm:pt modelId="{300958A7-DEDC-4CD6-8EAF-0C8DE31C6A8B}" type="pres">
      <dgm:prSet presAssocID="{EC3774DE-93FE-4D1C-B682-97D9EA6908DB}" presName="rootText1" presStyleLbl="node0" presStyleIdx="1" presStyleCnt="3">
        <dgm:presLayoutVars>
          <dgm:chPref val="3"/>
        </dgm:presLayoutVars>
      </dgm:prSet>
      <dgm:spPr/>
    </dgm:pt>
    <dgm:pt modelId="{59932B3E-11E7-42C9-9A6F-9C98D0CF99ED}" type="pres">
      <dgm:prSet presAssocID="{EC3774DE-93FE-4D1C-B682-97D9EA6908DB}" presName="rootConnector1" presStyleLbl="node1" presStyleIdx="0" presStyleCnt="0"/>
      <dgm:spPr/>
    </dgm:pt>
    <dgm:pt modelId="{05013CCD-71D5-4BFF-963B-7C2455CA06C5}" type="pres">
      <dgm:prSet presAssocID="{EC3774DE-93FE-4D1C-B682-97D9EA6908DB}" presName="hierChild2" presStyleCnt="0"/>
      <dgm:spPr/>
    </dgm:pt>
    <dgm:pt modelId="{B275487F-0C1E-4A10-90FB-F28D2D2F4304}" type="pres">
      <dgm:prSet presAssocID="{1AD8DB14-4FD7-4ED7-900F-90BEED0F28E5}" presName="Name37" presStyleLbl="parChTrans1D2" presStyleIdx="3" presStyleCnt="8"/>
      <dgm:spPr/>
    </dgm:pt>
    <dgm:pt modelId="{2721F90E-4D4C-47D2-B3D7-E802B3AF07EF}" type="pres">
      <dgm:prSet presAssocID="{E8CA464C-48E7-49CE-894D-378E337E0C8E}" presName="hierRoot2" presStyleCnt="0">
        <dgm:presLayoutVars>
          <dgm:hierBranch val="init"/>
        </dgm:presLayoutVars>
      </dgm:prSet>
      <dgm:spPr/>
    </dgm:pt>
    <dgm:pt modelId="{4BFCDE50-98AC-4BB3-8903-CAD8290FDAA7}" type="pres">
      <dgm:prSet presAssocID="{E8CA464C-48E7-49CE-894D-378E337E0C8E}" presName="rootComposite" presStyleCnt="0"/>
      <dgm:spPr/>
    </dgm:pt>
    <dgm:pt modelId="{DA295F45-85DB-4C87-A626-D61A66F67758}" type="pres">
      <dgm:prSet presAssocID="{E8CA464C-48E7-49CE-894D-378E337E0C8E}" presName="rootText" presStyleLbl="node2" presStyleIdx="3" presStyleCnt="8">
        <dgm:presLayoutVars>
          <dgm:chPref val="3"/>
        </dgm:presLayoutVars>
      </dgm:prSet>
      <dgm:spPr/>
    </dgm:pt>
    <dgm:pt modelId="{0BBF4AE1-EE37-440E-B553-F656E60DC6BB}" type="pres">
      <dgm:prSet presAssocID="{E8CA464C-48E7-49CE-894D-378E337E0C8E}" presName="rootConnector" presStyleLbl="node2" presStyleIdx="3" presStyleCnt="8"/>
      <dgm:spPr/>
    </dgm:pt>
    <dgm:pt modelId="{D262DDF6-12EF-421E-BF2A-4C7C7125F477}" type="pres">
      <dgm:prSet presAssocID="{E8CA464C-48E7-49CE-894D-378E337E0C8E}" presName="hierChild4" presStyleCnt="0"/>
      <dgm:spPr/>
    </dgm:pt>
    <dgm:pt modelId="{AD3BE2F8-113E-467F-8F7A-C5D1BF20474F}" type="pres">
      <dgm:prSet presAssocID="{E8CA464C-48E7-49CE-894D-378E337E0C8E}" presName="hierChild5" presStyleCnt="0"/>
      <dgm:spPr/>
    </dgm:pt>
    <dgm:pt modelId="{9F1275DC-80DC-45C1-8093-13CF203A0010}" type="pres">
      <dgm:prSet presAssocID="{094D58B1-32CA-4849-8A3D-72478050E4BC}" presName="Name37" presStyleLbl="parChTrans1D2" presStyleIdx="4" presStyleCnt="8"/>
      <dgm:spPr/>
    </dgm:pt>
    <dgm:pt modelId="{08A8C732-438E-451E-85EC-03AB8383503B}" type="pres">
      <dgm:prSet presAssocID="{9B6E7987-51F2-4031-B12D-A041FC3AC77F}" presName="hierRoot2" presStyleCnt="0">
        <dgm:presLayoutVars>
          <dgm:hierBranch val="init"/>
        </dgm:presLayoutVars>
      </dgm:prSet>
      <dgm:spPr/>
    </dgm:pt>
    <dgm:pt modelId="{2D98F23E-1684-48F7-9F7C-7407B67C7561}" type="pres">
      <dgm:prSet presAssocID="{9B6E7987-51F2-4031-B12D-A041FC3AC77F}" presName="rootComposite" presStyleCnt="0"/>
      <dgm:spPr/>
    </dgm:pt>
    <dgm:pt modelId="{DA6B1B9D-4477-4E82-9404-51DD5F6F9397}" type="pres">
      <dgm:prSet presAssocID="{9B6E7987-51F2-4031-B12D-A041FC3AC77F}" presName="rootText" presStyleLbl="node2" presStyleIdx="4" presStyleCnt="8">
        <dgm:presLayoutVars>
          <dgm:chPref val="3"/>
        </dgm:presLayoutVars>
      </dgm:prSet>
      <dgm:spPr/>
    </dgm:pt>
    <dgm:pt modelId="{6C8F0860-9538-4BD4-8C30-7F91762D7064}" type="pres">
      <dgm:prSet presAssocID="{9B6E7987-51F2-4031-B12D-A041FC3AC77F}" presName="rootConnector" presStyleLbl="node2" presStyleIdx="4" presStyleCnt="8"/>
      <dgm:spPr/>
    </dgm:pt>
    <dgm:pt modelId="{9B8B238F-FDDE-4E17-A7C7-9945AC898ECF}" type="pres">
      <dgm:prSet presAssocID="{9B6E7987-51F2-4031-B12D-A041FC3AC77F}" presName="hierChild4" presStyleCnt="0"/>
      <dgm:spPr/>
    </dgm:pt>
    <dgm:pt modelId="{765F3535-3635-438E-B3FF-9D0D15C624EC}" type="pres">
      <dgm:prSet presAssocID="{9B6E7987-51F2-4031-B12D-A041FC3AC77F}" presName="hierChild5" presStyleCnt="0"/>
      <dgm:spPr/>
    </dgm:pt>
    <dgm:pt modelId="{55ABD34C-60DA-443D-885C-208875282D0F}" type="pres">
      <dgm:prSet presAssocID="{54CCB6F6-22B5-4A9C-A6DB-F8A3F497A9E2}" presName="Name37" presStyleLbl="parChTrans1D2" presStyleIdx="5" presStyleCnt="8"/>
      <dgm:spPr/>
    </dgm:pt>
    <dgm:pt modelId="{25022AF6-5032-4489-9C16-1FDC15C1ABD9}" type="pres">
      <dgm:prSet presAssocID="{133941BD-0231-4BEA-A4F0-E02D9D0B26EF}" presName="hierRoot2" presStyleCnt="0">
        <dgm:presLayoutVars>
          <dgm:hierBranch val="init"/>
        </dgm:presLayoutVars>
      </dgm:prSet>
      <dgm:spPr/>
    </dgm:pt>
    <dgm:pt modelId="{087BFF3C-7EAB-465A-8412-2D9B321B42F2}" type="pres">
      <dgm:prSet presAssocID="{133941BD-0231-4BEA-A4F0-E02D9D0B26EF}" presName="rootComposite" presStyleCnt="0"/>
      <dgm:spPr/>
    </dgm:pt>
    <dgm:pt modelId="{D7555EAF-BEFE-4F4F-984D-3010EA714626}" type="pres">
      <dgm:prSet presAssocID="{133941BD-0231-4BEA-A4F0-E02D9D0B26EF}" presName="rootText" presStyleLbl="node2" presStyleIdx="5" presStyleCnt="8">
        <dgm:presLayoutVars>
          <dgm:chPref val="3"/>
        </dgm:presLayoutVars>
      </dgm:prSet>
      <dgm:spPr/>
    </dgm:pt>
    <dgm:pt modelId="{AD81D787-DBD5-4832-A097-C6734B1C6C1F}" type="pres">
      <dgm:prSet presAssocID="{133941BD-0231-4BEA-A4F0-E02D9D0B26EF}" presName="rootConnector" presStyleLbl="node2" presStyleIdx="5" presStyleCnt="8"/>
      <dgm:spPr/>
    </dgm:pt>
    <dgm:pt modelId="{4E9BC789-4A00-4BB5-B57C-B2D49353C481}" type="pres">
      <dgm:prSet presAssocID="{133941BD-0231-4BEA-A4F0-E02D9D0B26EF}" presName="hierChild4" presStyleCnt="0"/>
      <dgm:spPr/>
    </dgm:pt>
    <dgm:pt modelId="{6B1D2EA8-0FF2-4FBE-A3EA-8E4D66C10098}" type="pres">
      <dgm:prSet presAssocID="{133941BD-0231-4BEA-A4F0-E02D9D0B26EF}" presName="hierChild5" presStyleCnt="0"/>
      <dgm:spPr/>
    </dgm:pt>
    <dgm:pt modelId="{05477D81-DADA-4B7F-8F90-675E379B3B65}" type="pres">
      <dgm:prSet presAssocID="{EC3774DE-93FE-4D1C-B682-97D9EA6908DB}" presName="hierChild3" presStyleCnt="0"/>
      <dgm:spPr/>
    </dgm:pt>
    <dgm:pt modelId="{DB482776-C640-4372-AF37-623F60A695FA}" type="pres">
      <dgm:prSet presAssocID="{69CE1A1C-D4E4-4540-B8B6-74B8E47A335A}" presName="hierRoot1" presStyleCnt="0">
        <dgm:presLayoutVars>
          <dgm:hierBranch val="init"/>
        </dgm:presLayoutVars>
      </dgm:prSet>
      <dgm:spPr/>
    </dgm:pt>
    <dgm:pt modelId="{FC2AAB0F-EFB3-4479-903D-5BE51F420B31}" type="pres">
      <dgm:prSet presAssocID="{69CE1A1C-D4E4-4540-B8B6-74B8E47A335A}" presName="rootComposite1" presStyleCnt="0"/>
      <dgm:spPr/>
    </dgm:pt>
    <dgm:pt modelId="{58BEB0EE-4201-4F3F-8A96-D93E2A1A0FDF}" type="pres">
      <dgm:prSet presAssocID="{69CE1A1C-D4E4-4540-B8B6-74B8E47A335A}" presName="rootText1" presStyleLbl="node0" presStyleIdx="2" presStyleCnt="3">
        <dgm:presLayoutVars>
          <dgm:chPref val="3"/>
        </dgm:presLayoutVars>
      </dgm:prSet>
      <dgm:spPr/>
    </dgm:pt>
    <dgm:pt modelId="{B2A41FB0-A3B3-4F62-A601-29B15820B747}" type="pres">
      <dgm:prSet presAssocID="{69CE1A1C-D4E4-4540-B8B6-74B8E47A335A}" presName="rootConnector1" presStyleLbl="node1" presStyleIdx="0" presStyleCnt="0"/>
      <dgm:spPr/>
    </dgm:pt>
    <dgm:pt modelId="{B52DAFF7-62B6-4598-AF39-B02C1F1B566C}" type="pres">
      <dgm:prSet presAssocID="{69CE1A1C-D4E4-4540-B8B6-74B8E47A335A}" presName="hierChild2" presStyleCnt="0"/>
      <dgm:spPr/>
    </dgm:pt>
    <dgm:pt modelId="{EB7C1768-D4E4-498C-B1C3-E799F1F2E709}" type="pres">
      <dgm:prSet presAssocID="{85F1D57B-ED48-4294-99C3-06C9D41DAAA6}" presName="Name37" presStyleLbl="parChTrans1D2" presStyleIdx="6" presStyleCnt="8"/>
      <dgm:spPr/>
    </dgm:pt>
    <dgm:pt modelId="{D2CAE089-96D9-4AA5-89D0-38F819E79ADF}" type="pres">
      <dgm:prSet presAssocID="{2A049D08-539B-4D3B-A256-B37D1C57A590}" presName="hierRoot2" presStyleCnt="0">
        <dgm:presLayoutVars>
          <dgm:hierBranch val="init"/>
        </dgm:presLayoutVars>
      </dgm:prSet>
      <dgm:spPr/>
    </dgm:pt>
    <dgm:pt modelId="{AC4BADE9-613D-4D45-BCCA-EDA071E5E9DD}" type="pres">
      <dgm:prSet presAssocID="{2A049D08-539B-4D3B-A256-B37D1C57A590}" presName="rootComposite" presStyleCnt="0"/>
      <dgm:spPr/>
    </dgm:pt>
    <dgm:pt modelId="{55E6E3A1-CB3A-4271-AE17-4EA37B1FA2E4}" type="pres">
      <dgm:prSet presAssocID="{2A049D08-539B-4D3B-A256-B37D1C57A590}" presName="rootText" presStyleLbl="node2" presStyleIdx="6" presStyleCnt="8">
        <dgm:presLayoutVars>
          <dgm:chPref val="3"/>
        </dgm:presLayoutVars>
      </dgm:prSet>
      <dgm:spPr/>
    </dgm:pt>
    <dgm:pt modelId="{57FE8090-F95B-4E5E-9DC9-FFA5A58BFDCD}" type="pres">
      <dgm:prSet presAssocID="{2A049D08-539B-4D3B-A256-B37D1C57A590}" presName="rootConnector" presStyleLbl="node2" presStyleIdx="6" presStyleCnt="8"/>
      <dgm:spPr/>
    </dgm:pt>
    <dgm:pt modelId="{C217B5FE-308B-4CAB-92EF-DB08297FEFD5}" type="pres">
      <dgm:prSet presAssocID="{2A049D08-539B-4D3B-A256-B37D1C57A590}" presName="hierChild4" presStyleCnt="0"/>
      <dgm:spPr/>
    </dgm:pt>
    <dgm:pt modelId="{8DB7B0EA-75EE-4E37-B89B-0BC4B26E6CB2}" type="pres">
      <dgm:prSet presAssocID="{2A049D08-539B-4D3B-A256-B37D1C57A590}" presName="hierChild5" presStyleCnt="0"/>
      <dgm:spPr/>
    </dgm:pt>
    <dgm:pt modelId="{923F9B39-493B-457B-91F9-04A7C8ACAF5B}" type="pres">
      <dgm:prSet presAssocID="{0F2A971D-AF69-4930-8542-3DFEC9D68698}" presName="Name37" presStyleLbl="parChTrans1D2" presStyleIdx="7" presStyleCnt="8"/>
      <dgm:spPr/>
    </dgm:pt>
    <dgm:pt modelId="{3C1C2210-7FB8-4546-8EF0-F7AF7EF44110}" type="pres">
      <dgm:prSet presAssocID="{A5B3348A-D158-48F1-A9A0-17B82A8A4664}" presName="hierRoot2" presStyleCnt="0">
        <dgm:presLayoutVars>
          <dgm:hierBranch val="init"/>
        </dgm:presLayoutVars>
      </dgm:prSet>
      <dgm:spPr/>
    </dgm:pt>
    <dgm:pt modelId="{F92923CD-5D57-4FA9-ACCC-E09E63687482}" type="pres">
      <dgm:prSet presAssocID="{A5B3348A-D158-48F1-A9A0-17B82A8A4664}" presName="rootComposite" presStyleCnt="0"/>
      <dgm:spPr/>
    </dgm:pt>
    <dgm:pt modelId="{C53D6BAF-F9BA-4051-BF52-A7B895A24FE5}" type="pres">
      <dgm:prSet presAssocID="{A5B3348A-D158-48F1-A9A0-17B82A8A4664}" presName="rootText" presStyleLbl="node2" presStyleIdx="7" presStyleCnt="8">
        <dgm:presLayoutVars>
          <dgm:chPref val="3"/>
        </dgm:presLayoutVars>
      </dgm:prSet>
      <dgm:spPr/>
    </dgm:pt>
    <dgm:pt modelId="{FF899197-F843-4519-A52D-C0B46D30B6BC}" type="pres">
      <dgm:prSet presAssocID="{A5B3348A-D158-48F1-A9A0-17B82A8A4664}" presName="rootConnector" presStyleLbl="node2" presStyleIdx="7" presStyleCnt="8"/>
      <dgm:spPr/>
    </dgm:pt>
    <dgm:pt modelId="{E099BEE4-A01B-4DD8-9D0D-39ADC1ACA592}" type="pres">
      <dgm:prSet presAssocID="{A5B3348A-D158-48F1-A9A0-17B82A8A4664}" presName="hierChild4" presStyleCnt="0"/>
      <dgm:spPr/>
    </dgm:pt>
    <dgm:pt modelId="{06BE2B3D-6A7D-468D-810D-CDDCAF09789D}" type="pres">
      <dgm:prSet presAssocID="{A5B3348A-D158-48F1-A9A0-17B82A8A4664}" presName="hierChild5" presStyleCnt="0"/>
      <dgm:spPr/>
    </dgm:pt>
    <dgm:pt modelId="{BDD42CCD-9B70-4885-868E-B4DF3CE7E15A}" type="pres">
      <dgm:prSet presAssocID="{69CE1A1C-D4E4-4540-B8B6-74B8E47A335A}" presName="hierChild3" presStyleCnt="0"/>
      <dgm:spPr/>
    </dgm:pt>
  </dgm:ptLst>
  <dgm:cxnLst>
    <dgm:cxn modelId="{B6C77D01-7EC2-49DE-BD33-40FB6B5D33C9}" type="presOf" srcId="{69CE1A1C-D4E4-4540-B8B6-74B8E47A335A}" destId="{B2A41FB0-A3B3-4F62-A601-29B15820B747}" srcOrd="1" destOrd="0" presId="urn:microsoft.com/office/officeart/2005/8/layout/orgChart1"/>
    <dgm:cxn modelId="{1D55DC02-C76B-4E9F-9E42-28A693C78205}" srcId="{39BC9FFD-9696-4D57-8E09-6E9B30A660EB}" destId="{E5138318-4F37-4B0C-A164-26405364E560}" srcOrd="0" destOrd="0" parTransId="{0BED250A-8C82-415E-AA78-FC894FD0E686}" sibTransId="{D625FDAA-FC48-4CA3-8053-7A6729090A60}"/>
    <dgm:cxn modelId="{612F1E03-775A-485B-AE16-B8CC95B6DDA9}" srcId="{39BC9FFD-9696-4D57-8E09-6E9B30A660EB}" destId="{69CE1A1C-D4E4-4540-B8B6-74B8E47A335A}" srcOrd="2" destOrd="0" parTransId="{F6BC93FE-CE5D-4173-8ABF-3F005C9EE325}" sibTransId="{26517750-2BCD-4604-BDD6-824C8DD35575}"/>
    <dgm:cxn modelId="{40A59705-4E85-4857-84A6-E0AC8350EB63}" srcId="{EC3774DE-93FE-4D1C-B682-97D9EA6908DB}" destId="{9B6E7987-51F2-4031-B12D-A041FC3AC77F}" srcOrd="1" destOrd="0" parTransId="{094D58B1-32CA-4849-8A3D-72478050E4BC}" sibTransId="{9329B9C9-FDFD-4400-B8A5-28E1CFB85034}"/>
    <dgm:cxn modelId="{D39BA107-5044-4109-AC05-960FB27A0656}" type="presOf" srcId="{094D58B1-32CA-4849-8A3D-72478050E4BC}" destId="{9F1275DC-80DC-45C1-8093-13CF203A0010}" srcOrd="0" destOrd="0" presId="urn:microsoft.com/office/officeart/2005/8/layout/orgChart1"/>
    <dgm:cxn modelId="{65D5220F-8B21-4BF6-8F85-322EC8FEAE8D}" type="presOf" srcId="{133941BD-0231-4BEA-A4F0-E02D9D0B26EF}" destId="{D7555EAF-BEFE-4F4F-984D-3010EA714626}" srcOrd="0" destOrd="0" presId="urn:microsoft.com/office/officeart/2005/8/layout/orgChart1"/>
    <dgm:cxn modelId="{CF3D2D0F-42A6-46D0-85AA-C3A44BBB4E75}" srcId="{E5138318-4F37-4B0C-A164-26405364E560}" destId="{8D17FB4D-4969-483A-8525-6BBDEDD4AFF1}" srcOrd="0" destOrd="0" parTransId="{5E8F26AA-F0B2-4067-BF2E-47F0CCFA1DA4}" sibTransId="{71D8ADD3-242E-4A44-B4D5-FE9D56CAA1C4}"/>
    <dgm:cxn modelId="{07076517-2CB7-40DF-BF52-4D51763B6EFC}" type="presOf" srcId="{E5138318-4F37-4B0C-A164-26405364E560}" destId="{41C4523E-A2D7-4964-A4C3-1EC5323CCB30}" srcOrd="0" destOrd="0" presId="urn:microsoft.com/office/officeart/2005/8/layout/orgChart1"/>
    <dgm:cxn modelId="{6044B718-07F4-4088-8FE6-C64CBAF34F25}" type="presOf" srcId="{FB769410-1816-4FDC-AFAF-D9C67D49B826}" destId="{F3A9E48A-F777-49F1-AEB0-DE03FD1B6C8B}" srcOrd="1" destOrd="0" presId="urn:microsoft.com/office/officeart/2005/8/layout/orgChart1"/>
    <dgm:cxn modelId="{86056A1F-502D-4BF7-B5B3-D13CFBE4DD41}" type="presOf" srcId="{2A049D08-539B-4D3B-A256-B37D1C57A590}" destId="{57FE8090-F95B-4E5E-9DC9-FFA5A58BFDCD}" srcOrd="1" destOrd="0" presId="urn:microsoft.com/office/officeart/2005/8/layout/orgChart1"/>
    <dgm:cxn modelId="{C71FC225-85B4-49B7-B47B-FD0779F1E318}" srcId="{69CE1A1C-D4E4-4540-B8B6-74B8E47A335A}" destId="{2A049D08-539B-4D3B-A256-B37D1C57A590}" srcOrd="0" destOrd="0" parTransId="{85F1D57B-ED48-4294-99C3-06C9D41DAAA6}" sibTransId="{8E31D5D4-90D4-4F05-B97A-D80F9B716BAA}"/>
    <dgm:cxn modelId="{6D459B2C-0AA3-43D4-B882-013F94015BA6}" type="presOf" srcId="{69CE1A1C-D4E4-4540-B8B6-74B8E47A335A}" destId="{58BEB0EE-4201-4F3F-8A96-D93E2A1A0FDF}" srcOrd="0" destOrd="0" presId="urn:microsoft.com/office/officeart/2005/8/layout/orgChart1"/>
    <dgm:cxn modelId="{C09D7C2F-3592-4C9E-BA01-D20DC7159439}" type="presOf" srcId="{2A049D08-539B-4D3B-A256-B37D1C57A590}" destId="{55E6E3A1-CB3A-4271-AE17-4EA37B1FA2E4}" srcOrd="0" destOrd="0" presId="urn:microsoft.com/office/officeart/2005/8/layout/orgChart1"/>
    <dgm:cxn modelId="{A60CDD35-1BDC-4AC1-897B-FE737393D305}" srcId="{E5138318-4F37-4B0C-A164-26405364E560}" destId="{C3BBCFDC-262A-4DF1-BE30-47A66BB44756}" srcOrd="2" destOrd="0" parTransId="{2BF4ED60-CD4E-41A0-A74F-17F4A5089735}" sibTransId="{32E81A60-462F-49FF-AA68-90BA8DB79680}"/>
    <dgm:cxn modelId="{CD76C438-7862-4FA9-9371-8A02A4F5258E}" type="presOf" srcId="{54CCB6F6-22B5-4A9C-A6DB-F8A3F497A9E2}" destId="{55ABD34C-60DA-443D-885C-208875282D0F}" srcOrd="0" destOrd="0" presId="urn:microsoft.com/office/officeart/2005/8/layout/orgChart1"/>
    <dgm:cxn modelId="{A505003B-2006-4566-AC05-316990CF7B99}" srcId="{EC3774DE-93FE-4D1C-B682-97D9EA6908DB}" destId="{133941BD-0231-4BEA-A4F0-E02D9D0B26EF}" srcOrd="2" destOrd="0" parTransId="{54CCB6F6-22B5-4A9C-A6DB-F8A3F497A9E2}" sibTransId="{14E245E9-DF65-4C59-95A1-2C7C42847D76}"/>
    <dgm:cxn modelId="{74564F40-89BD-4F9D-AE54-EE7271EA6D4E}" type="presOf" srcId="{FB769410-1816-4FDC-AFAF-D9C67D49B826}" destId="{634807E6-B572-4D51-877C-57AD03AE4EAE}" srcOrd="0" destOrd="0" presId="urn:microsoft.com/office/officeart/2005/8/layout/orgChart1"/>
    <dgm:cxn modelId="{012D1C5E-8158-4E51-B744-6BDD6E1C526C}" type="presOf" srcId="{133941BD-0231-4BEA-A4F0-E02D9D0B26EF}" destId="{AD81D787-DBD5-4832-A097-C6734B1C6C1F}" srcOrd="1" destOrd="0" presId="urn:microsoft.com/office/officeart/2005/8/layout/orgChart1"/>
    <dgm:cxn modelId="{2E25245E-BBB7-4D51-B767-EB05256B3040}" type="presOf" srcId="{85F1D57B-ED48-4294-99C3-06C9D41DAAA6}" destId="{EB7C1768-D4E4-498C-B1C3-E799F1F2E709}" srcOrd="0" destOrd="0" presId="urn:microsoft.com/office/officeart/2005/8/layout/orgChart1"/>
    <dgm:cxn modelId="{A4A7866F-95AA-4931-A524-6F7D0A46C07D}" type="presOf" srcId="{9B6E7987-51F2-4031-B12D-A041FC3AC77F}" destId="{DA6B1B9D-4477-4E82-9404-51DD5F6F9397}" srcOrd="0" destOrd="0" presId="urn:microsoft.com/office/officeart/2005/8/layout/orgChart1"/>
    <dgm:cxn modelId="{AB497050-9267-4C93-ACBD-89EF3456F479}" srcId="{EC3774DE-93FE-4D1C-B682-97D9EA6908DB}" destId="{E8CA464C-48E7-49CE-894D-378E337E0C8E}" srcOrd="0" destOrd="0" parTransId="{1AD8DB14-4FD7-4ED7-900F-90BEED0F28E5}" sibTransId="{743B36A2-5C9F-4262-A657-A2B21AC39712}"/>
    <dgm:cxn modelId="{15E9AF74-B7A2-4448-9529-160E477A7F85}" type="presOf" srcId="{EC3774DE-93FE-4D1C-B682-97D9EA6908DB}" destId="{59932B3E-11E7-42C9-9A6F-9C98D0CF99ED}" srcOrd="1" destOrd="0" presId="urn:microsoft.com/office/officeart/2005/8/layout/orgChart1"/>
    <dgm:cxn modelId="{76F6A15A-C2A3-44F7-AF09-905B5C7A2D98}" srcId="{39BC9FFD-9696-4D57-8E09-6E9B30A660EB}" destId="{EC3774DE-93FE-4D1C-B682-97D9EA6908DB}" srcOrd="1" destOrd="0" parTransId="{544DF5F7-CB8A-469D-8C19-024404C5ED17}" sibTransId="{BB43F356-A35B-4D52-8145-AA17230475C6}"/>
    <dgm:cxn modelId="{0CDE4E7C-F51E-4A8E-863D-1DE54B1040B4}" type="presOf" srcId="{C3BBCFDC-262A-4DF1-BE30-47A66BB44756}" destId="{CF712088-3FD8-46C5-9321-5F4059DAA430}" srcOrd="0" destOrd="0" presId="urn:microsoft.com/office/officeart/2005/8/layout/orgChart1"/>
    <dgm:cxn modelId="{041EE37C-02F6-49F4-83FD-4E1DB63FA55A}" type="presOf" srcId="{E2F9DCB0-06AF-4410-AD18-5641248FF30A}" destId="{11D413EF-4808-4F94-865F-4CEEED0B2AC9}" srcOrd="0" destOrd="0" presId="urn:microsoft.com/office/officeart/2005/8/layout/orgChart1"/>
    <dgm:cxn modelId="{AD88857D-167B-4361-9924-4A5082D410B9}" type="presOf" srcId="{8D17FB4D-4969-483A-8525-6BBDEDD4AFF1}" destId="{46D609FA-D0AE-4AC4-89DA-AF505461B7F7}" srcOrd="1" destOrd="0" presId="urn:microsoft.com/office/officeart/2005/8/layout/orgChart1"/>
    <dgm:cxn modelId="{26D3D597-BA09-46D1-8531-41596C0F6D3C}" type="presOf" srcId="{C3BBCFDC-262A-4DF1-BE30-47A66BB44756}" destId="{6C1DE539-EABF-49B4-AB98-2D4D2FE9EB6F}" srcOrd="1" destOrd="0" presId="urn:microsoft.com/office/officeart/2005/8/layout/orgChart1"/>
    <dgm:cxn modelId="{2A52779A-91F1-48EF-8840-93E2A0FDADA9}" type="presOf" srcId="{2BF4ED60-CD4E-41A0-A74F-17F4A5089735}" destId="{4A6AD7F0-39AC-47C3-8684-4EC1A9C3769D}" srcOrd="0" destOrd="0" presId="urn:microsoft.com/office/officeart/2005/8/layout/orgChart1"/>
    <dgm:cxn modelId="{AB55AE9B-529C-4687-8CF6-84B7A8040AC0}" type="presOf" srcId="{A5B3348A-D158-48F1-A9A0-17B82A8A4664}" destId="{FF899197-F843-4519-A52D-C0B46D30B6BC}" srcOrd="1" destOrd="0" presId="urn:microsoft.com/office/officeart/2005/8/layout/orgChart1"/>
    <dgm:cxn modelId="{7F5CEBA6-3C22-414F-B0D6-B01CAB622586}" srcId="{E5138318-4F37-4B0C-A164-26405364E560}" destId="{FB769410-1816-4FDC-AFAF-D9C67D49B826}" srcOrd="1" destOrd="0" parTransId="{E2F9DCB0-06AF-4410-AD18-5641248FF30A}" sibTransId="{426FE35D-D2FA-40DB-B819-5A5A67A53726}"/>
    <dgm:cxn modelId="{2BACE1A9-AACA-4E3D-AAA5-7884141D3471}" type="presOf" srcId="{39BC9FFD-9696-4D57-8E09-6E9B30A660EB}" destId="{0A02524B-1D26-4EC2-8881-C7DF3F517CC7}" srcOrd="0" destOrd="0" presId="urn:microsoft.com/office/officeart/2005/8/layout/orgChart1"/>
    <dgm:cxn modelId="{31059FAA-BC43-4652-AD3B-9B41F949FD63}" type="presOf" srcId="{E5138318-4F37-4B0C-A164-26405364E560}" destId="{D23DA7C5-4FEE-47EC-A52E-D4A407CDBD8B}" srcOrd="1" destOrd="0" presId="urn:microsoft.com/office/officeart/2005/8/layout/orgChart1"/>
    <dgm:cxn modelId="{EE4BD1AC-F805-4BCF-B68F-410CC39B72C8}" type="presOf" srcId="{1AD8DB14-4FD7-4ED7-900F-90BEED0F28E5}" destId="{B275487F-0C1E-4A10-90FB-F28D2D2F4304}" srcOrd="0" destOrd="0" presId="urn:microsoft.com/office/officeart/2005/8/layout/orgChart1"/>
    <dgm:cxn modelId="{655AA9AD-A17B-41F0-A7A0-F63D1463CC35}" type="presOf" srcId="{0F2A971D-AF69-4930-8542-3DFEC9D68698}" destId="{923F9B39-493B-457B-91F9-04A7C8ACAF5B}" srcOrd="0" destOrd="0" presId="urn:microsoft.com/office/officeart/2005/8/layout/orgChart1"/>
    <dgm:cxn modelId="{F479F5BE-C1C9-4A5C-9D44-B8A6189DE695}" type="presOf" srcId="{9B6E7987-51F2-4031-B12D-A041FC3AC77F}" destId="{6C8F0860-9538-4BD4-8C30-7F91762D7064}" srcOrd="1" destOrd="0" presId="urn:microsoft.com/office/officeart/2005/8/layout/orgChart1"/>
    <dgm:cxn modelId="{094B4CD1-14F7-48D1-950D-B61128F22005}" type="presOf" srcId="{8D17FB4D-4969-483A-8525-6BBDEDD4AFF1}" destId="{ACC09037-2056-4462-B331-6088B725951C}" srcOrd="0" destOrd="0" presId="urn:microsoft.com/office/officeart/2005/8/layout/orgChart1"/>
    <dgm:cxn modelId="{411ECDD7-094C-49EB-B8A2-61FBF607B4F4}" type="presOf" srcId="{E8CA464C-48E7-49CE-894D-378E337E0C8E}" destId="{0BBF4AE1-EE37-440E-B553-F656E60DC6BB}" srcOrd="1" destOrd="0" presId="urn:microsoft.com/office/officeart/2005/8/layout/orgChart1"/>
    <dgm:cxn modelId="{DFA421E6-F839-4C26-B000-8B39602BDDE3}" type="presOf" srcId="{A5B3348A-D158-48F1-A9A0-17B82A8A4664}" destId="{C53D6BAF-F9BA-4051-BF52-A7B895A24FE5}" srcOrd="0" destOrd="0" presId="urn:microsoft.com/office/officeart/2005/8/layout/orgChart1"/>
    <dgm:cxn modelId="{393BABE7-505A-4D9B-B313-86F728EA8649}" type="presOf" srcId="{EC3774DE-93FE-4D1C-B682-97D9EA6908DB}" destId="{300958A7-DEDC-4CD6-8EAF-0C8DE31C6A8B}" srcOrd="0" destOrd="0" presId="urn:microsoft.com/office/officeart/2005/8/layout/orgChart1"/>
    <dgm:cxn modelId="{19AD7DEA-B961-490B-93F3-A0DA022D8AAA}" type="presOf" srcId="{5E8F26AA-F0B2-4067-BF2E-47F0CCFA1DA4}" destId="{45104F30-4A22-415A-B85C-A9BC5701FDE5}" srcOrd="0" destOrd="0" presId="urn:microsoft.com/office/officeart/2005/8/layout/orgChart1"/>
    <dgm:cxn modelId="{5B01C9EE-1E86-438A-9408-0E4676D80E1F}" type="presOf" srcId="{E8CA464C-48E7-49CE-894D-378E337E0C8E}" destId="{DA295F45-85DB-4C87-A626-D61A66F67758}" srcOrd="0" destOrd="0" presId="urn:microsoft.com/office/officeart/2005/8/layout/orgChart1"/>
    <dgm:cxn modelId="{4525EAF7-47AA-4CAD-B1CF-AEFA7C521C63}" srcId="{69CE1A1C-D4E4-4540-B8B6-74B8E47A335A}" destId="{A5B3348A-D158-48F1-A9A0-17B82A8A4664}" srcOrd="1" destOrd="0" parTransId="{0F2A971D-AF69-4930-8542-3DFEC9D68698}" sibTransId="{E5C2AF83-EA13-422C-A01D-10721AEFEE56}"/>
    <dgm:cxn modelId="{8B4068DB-5B8D-453C-9897-9D8AEA13FD13}" type="presParOf" srcId="{0A02524B-1D26-4EC2-8881-C7DF3F517CC7}" destId="{08268A84-172B-4070-9810-C80F0451B4E4}" srcOrd="0" destOrd="0" presId="urn:microsoft.com/office/officeart/2005/8/layout/orgChart1"/>
    <dgm:cxn modelId="{BDA643E6-B0B4-4EC7-A941-7C26D8C6BE29}" type="presParOf" srcId="{08268A84-172B-4070-9810-C80F0451B4E4}" destId="{05CBA326-E7C0-49FF-AE33-304B920AC20A}" srcOrd="0" destOrd="0" presId="urn:microsoft.com/office/officeart/2005/8/layout/orgChart1"/>
    <dgm:cxn modelId="{F19528DC-AD47-47E7-8873-96B07938A4D1}" type="presParOf" srcId="{05CBA326-E7C0-49FF-AE33-304B920AC20A}" destId="{41C4523E-A2D7-4964-A4C3-1EC5323CCB30}" srcOrd="0" destOrd="0" presId="urn:microsoft.com/office/officeart/2005/8/layout/orgChart1"/>
    <dgm:cxn modelId="{10F2F38E-DD5C-4C8B-8558-8E9DB0A1C920}" type="presParOf" srcId="{05CBA326-E7C0-49FF-AE33-304B920AC20A}" destId="{D23DA7C5-4FEE-47EC-A52E-D4A407CDBD8B}" srcOrd="1" destOrd="0" presId="urn:microsoft.com/office/officeart/2005/8/layout/orgChart1"/>
    <dgm:cxn modelId="{800E0E14-0676-4C3B-AA1A-2EBA6399FDDE}" type="presParOf" srcId="{08268A84-172B-4070-9810-C80F0451B4E4}" destId="{D25FF217-B07E-4841-80EF-0167AC47BE0B}" srcOrd="1" destOrd="0" presId="urn:microsoft.com/office/officeart/2005/8/layout/orgChart1"/>
    <dgm:cxn modelId="{2647ECCC-603C-414B-9541-2FE71690A728}" type="presParOf" srcId="{D25FF217-B07E-4841-80EF-0167AC47BE0B}" destId="{45104F30-4A22-415A-B85C-A9BC5701FDE5}" srcOrd="0" destOrd="0" presId="urn:microsoft.com/office/officeart/2005/8/layout/orgChart1"/>
    <dgm:cxn modelId="{F560E36E-627B-41E1-BBDA-194C37264B6B}" type="presParOf" srcId="{D25FF217-B07E-4841-80EF-0167AC47BE0B}" destId="{DF61FBB3-F895-4DE4-8C65-975E702E6F9E}" srcOrd="1" destOrd="0" presId="urn:microsoft.com/office/officeart/2005/8/layout/orgChart1"/>
    <dgm:cxn modelId="{44BBAE7D-8533-4127-B327-0ED130410520}" type="presParOf" srcId="{DF61FBB3-F895-4DE4-8C65-975E702E6F9E}" destId="{FDB6D82D-2A10-4FBA-9768-6C8568E0CCCD}" srcOrd="0" destOrd="0" presId="urn:microsoft.com/office/officeart/2005/8/layout/orgChart1"/>
    <dgm:cxn modelId="{7370592F-65E5-4D5D-82F0-EA8C8866DEBB}" type="presParOf" srcId="{FDB6D82D-2A10-4FBA-9768-6C8568E0CCCD}" destId="{ACC09037-2056-4462-B331-6088B725951C}" srcOrd="0" destOrd="0" presId="urn:microsoft.com/office/officeart/2005/8/layout/orgChart1"/>
    <dgm:cxn modelId="{EF1420B9-B981-4C95-8C31-E736D42F3026}" type="presParOf" srcId="{FDB6D82D-2A10-4FBA-9768-6C8568E0CCCD}" destId="{46D609FA-D0AE-4AC4-89DA-AF505461B7F7}" srcOrd="1" destOrd="0" presId="urn:microsoft.com/office/officeart/2005/8/layout/orgChart1"/>
    <dgm:cxn modelId="{6C389995-8402-414F-A5CD-EB83614995FE}" type="presParOf" srcId="{DF61FBB3-F895-4DE4-8C65-975E702E6F9E}" destId="{28DF53B1-E185-4093-BEBC-0F2AF4A9BDF9}" srcOrd="1" destOrd="0" presId="urn:microsoft.com/office/officeart/2005/8/layout/orgChart1"/>
    <dgm:cxn modelId="{C7F356AA-61B4-4F80-8F18-C343B5C21C97}" type="presParOf" srcId="{DF61FBB3-F895-4DE4-8C65-975E702E6F9E}" destId="{A9B2620F-A144-4AB6-8C4C-C385E249D5DB}" srcOrd="2" destOrd="0" presId="urn:microsoft.com/office/officeart/2005/8/layout/orgChart1"/>
    <dgm:cxn modelId="{A40E912B-E262-463B-88CD-A9A1ACB2749E}" type="presParOf" srcId="{D25FF217-B07E-4841-80EF-0167AC47BE0B}" destId="{11D413EF-4808-4F94-865F-4CEEED0B2AC9}" srcOrd="2" destOrd="0" presId="urn:microsoft.com/office/officeart/2005/8/layout/orgChart1"/>
    <dgm:cxn modelId="{0CC1C24A-61B1-40B9-B64F-99F6A09F462C}" type="presParOf" srcId="{D25FF217-B07E-4841-80EF-0167AC47BE0B}" destId="{0EDC967E-BA92-4662-8640-7A2612C404C5}" srcOrd="3" destOrd="0" presId="urn:microsoft.com/office/officeart/2005/8/layout/orgChart1"/>
    <dgm:cxn modelId="{7B1F6CE3-DB9A-48FA-9C93-3F8098965CB0}" type="presParOf" srcId="{0EDC967E-BA92-4662-8640-7A2612C404C5}" destId="{433E50FC-09B9-424C-A6C2-340314AC7637}" srcOrd="0" destOrd="0" presId="urn:microsoft.com/office/officeart/2005/8/layout/orgChart1"/>
    <dgm:cxn modelId="{E771789E-6B1A-473E-B181-FF3FA2D7F1DB}" type="presParOf" srcId="{433E50FC-09B9-424C-A6C2-340314AC7637}" destId="{634807E6-B572-4D51-877C-57AD03AE4EAE}" srcOrd="0" destOrd="0" presId="urn:microsoft.com/office/officeart/2005/8/layout/orgChart1"/>
    <dgm:cxn modelId="{72161C4C-9D95-40F5-9597-0A31423E71F8}" type="presParOf" srcId="{433E50FC-09B9-424C-A6C2-340314AC7637}" destId="{F3A9E48A-F777-49F1-AEB0-DE03FD1B6C8B}" srcOrd="1" destOrd="0" presId="urn:microsoft.com/office/officeart/2005/8/layout/orgChart1"/>
    <dgm:cxn modelId="{DA228645-CA4C-42F4-A0E3-27650942C7C9}" type="presParOf" srcId="{0EDC967E-BA92-4662-8640-7A2612C404C5}" destId="{DC958793-47D2-45BE-B0A0-E65571901F9F}" srcOrd="1" destOrd="0" presId="urn:microsoft.com/office/officeart/2005/8/layout/orgChart1"/>
    <dgm:cxn modelId="{058F2DE9-1ADB-4247-ABE9-940B7041ED59}" type="presParOf" srcId="{0EDC967E-BA92-4662-8640-7A2612C404C5}" destId="{14DADA26-C411-4821-8D1C-527B3A9C46A3}" srcOrd="2" destOrd="0" presId="urn:microsoft.com/office/officeart/2005/8/layout/orgChart1"/>
    <dgm:cxn modelId="{174FAF1E-54C2-48A5-8A73-2A6A5B7BE852}" type="presParOf" srcId="{D25FF217-B07E-4841-80EF-0167AC47BE0B}" destId="{4A6AD7F0-39AC-47C3-8684-4EC1A9C3769D}" srcOrd="4" destOrd="0" presId="urn:microsoft.com/office/officeart/2005/8/layout/orgChart1"/>
    <dgm:cxn modelId="{94232A57-C0F3-448D-B543-E982CFD26BB5}" type="presParOf" srcId="{D25FF217-B07E-4841-80EF-0167AC47BE0B}" destId="{6C9B4553-2DDC-4A2D-AA59-FECFBE63561E}" srcOrd="5" destOrd="0" presId="urn:microsoft.com/office/officeart/2005/8/layout/orgChart1"/>
    <dgm:cxn modelId="{3EC5A181-478F-4A3F-B2E5-C2949B2CD303}" type="presParOf" srcId="{6C9B4553-2DDC-4A2D-AA59-FECFBE63561E}" destId="{24436C9F-0E51-4174-85BD-787EFA1C1CA2}" srcOrd="0" destOrd="0" presId="urn:microsoft.com/office/officeart/2005/8/layout/orgChart1"/>
    <dgm:cxn modelId="{D7CE1881-ED72-4E3F-AD87-4B901510CA81}" type="presParOf" srcId="{24436C9F-0E51-4174-85BD-787EFA1C1CA2}" destId="{CF712088-3FD8-46C5-9321-5F4059DAA430}" srcOrd="0" destOrd="0" presId="urn:microsoft.com/office/officeart/2005/8/layout/orgChart1"/>
    <dgm:cxn modelId="{4A517E17-AE47-44A2-B780-009266D09818}" type="presParOf" srcId="{24436C9F-0E51-4174-85BD-787EFA1C1CA2}" destId="{6C1DE539-EABF-49B4-AB98-2D4D2FE9EB6F}" srcOrd="1" destOrd="0" presId="urn:microsoft.com/office/officeart/2005/8/layout/orgChart1"/>
    <dgm:cxn modelId="{7607E503-CAAF-440E-90B2-22B0FFCE03B2}" type="presParOf" srcId="{6C9B4553-2DDC-4A2D-AA59-FECFBE63561E}" destId="{E540C0C3-6241-4343-9C0D-BC7B641B7439}" srcOrd="1" destOrd="0" presId="urn:microsoft.com/office/officeart/2005/8/layout/orgChart1"/>
    <dgm:cxn modelId="{8CB2F822-E3B3-4D80-8A32-5ABDE7A2DD06}" type="presParOf" srcId="{6C9B4553-2DDC-4A2D-AA59-FECFBE63561E}" destId="{B9DD6EC5-A52E-4EA1-B241-179662A988B5}" srcOrd="2" destOrd="0" presId="urn:microsoft.com/office/officeart/2005/8/layout/orgChart1"/>
    <dgm:cxn modelId="{138FB6FE-DA6C-4F85-9F07-70452F9B2C2D}" type="presParOf" srcId="{08268A84-172B-4070-9810-C80F0451B4E4}" destId="{B51A9E7D-A09D-45DF-AD5F-350DC2EDA0E2}" srcOrd="2" destOrd="0" presId="urn:microsoft.com/office/officeart/2005/8/layout/orgChart1"/>
    <dgm:cxn modelId="{1A8954DF-0C20-4569-BE9F-58390B754F4D}" type="presParOf" srcId="{0A02524B-1D26-4EC2-8881-C7DF3F517CC7}" destId="{44A98FE8-324D-4CAA-B529-B310DE2CB45E}" srcOrd="1" destOrd="0" presId="urn:microsoft.com/office/officeart/2005/8/layout/orgChart1"/>
    <dgm:cxn modelId="{2DA2D3D7-3FED-4AB4-8086-470661E12800}" type="presParOf" srcId="{44A98FE8-324D-4CAA-B529-B310DE2CB45E}" destId="{6BC919BB-3B59-4CAF-8238-0B4834D7EB8D}" srcOrd="0" destOrd="0" presId="urn:microsoft.com/office/officeart/2005/8/layout/orgChart1"/>
    <dgm:cxn modelId="{DF806B78-B67A-4287-96B4-B08CBAFEC060}" type="presParOf" srcId="{6BC919BB-3B59-4CAF-8238-0B4834D7EB8D}" destId="{300958A7-DEDC-4CD6-8EAF-0C8DE31C6A8B}" srcOrd="0" destOrd="0" presId="urn:microsoft.com/office/officeart/2005/8/layout/orgChart1"/>
    <dgm:cxn modelId="{5F8F8D5D-545C-4087-BAA7-7B86C6A288D1}" type="presParOf" srcId="{6BC919BB-3B59-4CAF-8238-0B4834D7EB8D}" destId="{59932B3E-11E7-42C9-9A6F-9C98D0CF99ED}" srcOrd="1" destOrd="0" presId="urn:microsoft.com/office/officeart/2005/8/layout/orgChart1"/>
    <dgm:cxn modelId="{7934F2CE-DEE2-4A36-AAD8-128488380182}" type="presParOf" srcId="{44A98FE8-324D-4CAA-B529-B310DE2CB45E}" destId="{05013CCD-71D5-4BFF-963B-7C2455CA06C5}" srcOrd="1" destOrd="0" presId="urn:microsoft.com/office/officeart/2005/8/layout/orgChart1"/>
    <dgm:cxn modelId="{22AAD3CE-9766-4B72-941C-63684DA52EB9}" type="presParOf" srcId="{05013CCD-71D5-4BFF-963B-7C2455CA06C5}" destId="{B275487F-0C1E-4A10-90FB-F28D2D2F4304}" srcOrd="0" destOrd="0" presId="urn:microsoft.com/office/officeart/2005/8/layout/orgChart1"/>
    <dgm:cxn modelId="{41EE1ADD-3CC1-4BD1-98A3-6749A24EC801}" type="presParOf" srcId="{05013CCD-71D5-4BFF-963B-7C2455CA06C5}" destId="{2721F90E-4D4C-47D2-B3D7-E802B3AF07EF}" srcOrd="1" destOrd="0" presId="urn:microsoft.com/office/officeart/2005/8/layout/orgChart1"/>
    <dgm:cxn modelId="{D66DFF7F-8A0C-4B39-A78C-A3DBC40FA8C7}" type="presParOf" srcId="{2721F90E-4D4C-47D2-B3D7-E802B3AF07EF}" destId="{4BFCDE50-98AC-4BB3-8903-CAD8290FDAA7}" srcOrd="0" destOrd="0" presId="urn:microsoft.com/office/officeart/2005/8/layout/orgChart1"/>
    <dgm:cxn modelId="{A586C49C-0C43-4B03-AD7F-D9687CB44C21}" type="presParOf" srcId="{4BFCDE50-98AC-4BB3-8903-CAD8290FDAA7}" destId="{DA295F45-85DB-4C87-A626-D61A66F67758}" srcOrd="0" destOrd="0" presId="urn:microsoft.com/office/officeart/2005/8/layout/orgChart1"/>
    <dgm:cxn modelId="{22963476-BF90-484E-AAC7-4F8E2F5460AA}" type="presParOf" srcId="{4BFCDE50-98AC-4BB3-8903-CAD8290FDAA7}" destId="{0BBF4AE1-EE37-440E-B553-F656E60DC6BB}" srcOrd="1" destOrd="0" presId="urn:microsoft.com/office/officeart/2005/8/layout/orgChart1"/>
    <dgm:cxn modelId="{4F83DB1F-EF3B-4A5B-A282-1DE37E9680E4}" type="presParOf" srcId="{2721F90E-4D4C-47D2-B3D7-E802B3AF07EF}" destId="{D262DDF6-12EF-421E-BF2A-4C7C7125F477}" srcOrd="1" destOrd="0" presId="urn:microsoft.com/office/officeart/2005/8/layout/orgChart1"/>
    <dgm:cxn modelId="{A81AE54D-0A9D-4174-9EAF-29ED3A6E9BF3}" type="presParOf" srcId="{2721F90E-4D4C-47D2-B3D7-E802B3AF07EF}" destId="{AD3BE2F8-113E-467F-8F7A-C5D1BF20474F}" srcOrd="2" destOrd="0" presId="urn:microsoft.com/office/officeart/2005/8/layout/orgChart1"/>
    <dgm:cxn modelId="{FAF6AD78-AED7-4886-943F-BBDF9DCC26E6}" type="presParOf" srcId="{05013CCD-71D5-4BFF-963B-7C2455CA06C5}" destId="{9F1275DC-80DC-45C1-8093-13CF203A0010}" srcOrd="2" destOrd="0" presId="urn:microsoft.com/office/officeart/2005/8/layout/orgChart1"/>
    <dgm:cxn modelId="{4A49A3BE-3AC7-41D1-B29A-A7686AA583A3}" type="presParOf" srcId="{05013CCD-71D5-4BFF-963B-7C2455CA06C5}" destId="{08A8C732-438E-451E-85EC-03AB8383503B}" srcOrd="3" destOrd="0" presId="urn:microsoft.com/office/officeart/2005/8/layout/orgChart1"/>
    <dgm:cxn modelId="{B842E030-B924-4DEE-9227-A7EDB9469904}" type="presParOf" srcId="{08A8C732-438E-451E-85EC-03AB8383503B}" destId="{2D98F23E-1684-48F7-9F7C-7407B67C7561}" srcOrd="0" destOrd="0" presId="urn:microsoft.com/office/officeart/2005/8/layout/orgChart1"/>
    <dgm:cxn modelId="{9B5413B3-E466-42AB-812D-0F64A3F5F586}" type="presParOf" srcId="{2D98F23E-1684-48F7-9F7C-7407B67C7561}" destId="{DA6B1B9D-4477-4E82-9404-51DD5F6F9397}" srcOrd="0" destOrd="0" presId="urn:microsoft.com/office/officeart/2005/8/layout/orgChart1"/>
    <dgm:cxn modelId="{3E61F2F0-7B3F-4A56-A20C-81859265650E}" type="presParOf" srcId="{2D98F23E-1684-48F7-9F7C-7407B67C7561}" destId="{6C8F0860-9538-4BD4-8C30-7F91762D7064}" srcOrd="1" destOrd="0" presId="urn:microsoft.com/office/officeart/2005/8/layout/orgChart1"/>
    <dgm:cxn modelId="{A5AACCD5-56C6-432B-8427-BD2A55898A09}" type="presParOf" srcId="{08A8C732-438E-451E-85EC-03AB8383503B}" destId="{9B8B238F-FDDE-4E17-A7C7-9945AC898ECF}" srcOrd="1" destOrd="0" presId="urn:microsoft.com/office/officeart/2005/8/layout/orgChart1"/>
    <dgm:cxn modelId="{DA517524-4DE7-48A1-9747-1C87B4C0C152}" type="presParOf" srcId="{08A8C732-438E-451E-85EC-03AB8383503B}" destId="{765F3535-3635-438E-B3FF-9D0D15C624EC}" srcOrd="2" destOrd="0" presId="urn:microsoft.com/office/officeart/2005/8/layout/orgChart1"/>
    <dgm:cxn modelId="{2BEA6E56-5729-47A1-A940-B524273A81E4}" type="presParOf" srcId="{05013CCD-71D5-4BFF-963B-7C2455CA06C5}" destId="{55ABD34C-60DA-443D-885C-208875282D0F}" srcOrd="4" destOrd="0" presId="urn:microsoft.com/office/officeart/2005/8/layout/orgChart1"/>
    <dgm:cxn modelId="{7C994CF0-EAA3-461F-98DC-A0F363880029}" type="presParOf" srcId="{05013CCD-71D5-4BFF-963B-7C2455CA06C5}" destId="{25022AF6-5032-4489-9C16-1FDC15C1ABD9}" srcOrd="5" destOrd="0" presId="urn:microsoft.com/office/officeart/2005/8/layout/orgChart1"/>
    <dgm:cxn modelId="{07F82E77-A5DF-4832-A469-70CD1495FA85}" type="presParOf" srcId="{25022AF6-5032-4489-9C16-1FDC15C1ABD9}" destId="{087BFF3C-7EAB-465A-8412-2D9B321B42F2}" srcOrd="0" destOrd="0" presId="urn:microsoft.com/office/officeart/2005/8/layout/orgChart1"/>
    <dgm:cxn modelId="{C1E2A753-60C9-4A52-8D15-9F891D98B352}" type="presParOf" srcId="{087BFF3C-7EAB-465A-8412-2D9B321B42F2}" destId="{D7555EAF-BEFE-4F4F-984D-3010EA714626}" srcOrd="0" destOrd="0" presId="urn:microsoft.com/office/officeart/2005/8/layout/orgChart1"/>
    <dgm:cxn modelId="{08712C4E-A25B-48A0-B930-B2CD4FC4AAE4}" type="presParOf" srcId="{087BFF3C-7EAB-465A-8412-2D9B321B42F2}" destId="{AD81D787-DBD5-4832-A097-C6734B1C6C1F}" srcOrd="1" destOrd="0" presId="urn:microsoft.com/office/officeart/2005/8/layout/orgChart1"/>
    <dgm:cxn modelId="{3166A4B4-EC9F-4620-8CB4-06849653318B}" type="presParOf" srcId="{25022AF6-5032-4489-9C16-1FDC15C1ABD9}" destId="{4E9BC789-4A00-4BB5-B57C-B2D49353C481}" srcOrd="1" destOrd="0" presId="urn:microsoft.com/office/officeart/2005/8/layout/orgChart1"/>
    <dgm:cxn modelId="{5EEEAE96-FC5F-4058-BE90-C42576675C7A}" type="presParOf" srcId="{25022AF6-5032-4489-9C16-1FDC15C1ABD9}" destId="{6B1D2EA8-0FF2-4FBE-A3EA-8E4D66C10098}" srcOrd="2" destOrd="0" presId="urn:microsoft.com/office/officeart/2005/8/layout/orgChart1"/>
    <dgm:cxn modelId="{5BA0BC31-D7AD-4A2B-BB68-BBD61203F0FF}" type="presParOf" srcId="{44A98FE8-324D-4CAA-B529-B310DE2CB45E}" destId="{05477D81-DADA-4B7F-8F90-675E379B3B65}" srcOrd="2" destOrd="0" presId="urn:microsoft.com/office/officeart/2005/8/layout/orgChart1"/>
    <dgm:cxn modelId="{084CDF2B-7190-472A-8AA8-B1F78AB26A80}" type="presParOf" srcId="{0A02524B-1D26-4EC2-8881-C7DF3F517CC7}" destId="{DB482776-C640-4372-AF37-623F60A695FA}" srcOrd="2" destOrd="0" presId="urn:microsoft.com/office/officeart/2005/8/layout/orgChart1"/>
    <dgm:cxn modelId="{7C0063BD-DC60-487D-B4E5-D04AB42AF67A}" type="presParOf" srcId="{DB482776-C640-4372-AF37-623F60A695FA}" destId="{FC2AAB0F-EFB3-4479-903D-5BE51F420B31}" srcOrd="0" destOrd="0" presId="urn:microsoft.com/office/officeart/2005/8/layout/orgChart1"/>
    <dgm:cxn modelId="{8BD8223F-2ECC-463A-812C-66672C277E78}" type="presParOf" srcId="{FC2AAB0F-EFB3-4479-903D-5BE51F420B31}" destId="{58BEB0EE-4201-4F3F-8A96-D93E2A1A0FDF}" srcOrd="0" destOrd="0" presId="urn:microsoft.com/office/officeart/2005/8/layout/orgChart1"/>
    <dgm:cxn modelId="{D18F57E7-91D8-48A0-922E-23655EAAA321}" type="presParOf" srcId="{FC2AAB0F-EFB3-4479-903D-5BE51F420B31}" destId="{B2A41FB0-A3B3-4F62-A601-29B15820B747}" srcOrd="1" destOrd="0" presId="urn:microsoft.com/office/officeart/2005/8/layout/orgChart1"/>
    <dgm:cxn modelId="{0DEC2E5C-E696-4D91-8420-C96C0FE9A78B}" type="presParOf" srcId="{DB482776-C640-4372-AF37-623F60A695FA}" destId="{B52DAFF7-62B6-4598-AF39-B02C1F1B566C}" srcOrd="1" destOrd="0" presId="urn:microsoft.com/office/officeart/2005/8/layout/orgChart1"/>
    <dgm:cxn modelId="{825ECB27-76BA-4360-B9EA-C43F4E64D4AC}" type="presParOf" srcId="{B52DAFF7-62B6-4598-AF39-B02C1F1B566C}" destId="{EB7C1768-D4E4-498C-B1C3-E799F1F2E709}" srcOrd="0" destOrd="0" presId="urn:microsoft.com/office/officeart/2005/8/layout/orgChart1"/>
    <dgm:cxn modelId="{5A875244-F0E5-4042-B806-52054DBF1883}" type="presParOf" srcId="{B52DAFF7-62B6-4598-AF39-B02C1F1B566C}" destId="{D2CAE089-96D9-4AA5-89D0-38F819E79ADF}" srcOrd="1" destOrd="0" presId="urn:microsoft.com/office/officeart/2005/8/layout/orgChart1"/>
    <dgm:cxn modelId="{FFBD5336-52F2-450D-8D60-DB3A529418EE}" type="presParOf" srcId="{D2CAE089-96D9-4AA5-89D0-38F819E79ADF}" destId="{AC4BADE9-613D-4D45-BCCA-EDA071E5E9DD}" srcOrd="0" destOrd="0" presId="urn:microsoft.com/office/officeart/2005/8/layout/orgChart1"/>
    <dgm:cxn modelId="{5C0AFFA0-0A30-45C8-968B-5F52B0ED296E}" type="presParOf" srcId="{AC4BADE9-613D-4D45-BCCA-EDA071E5E9DD}" destId="{55E6E3A1-CB3A-4271-AE17-4EA37B1FA2E4}" srcOrd="0" destOrd="0" presId="urn:microsoft.com/office/officeart/2005/8/layout/orgChart1"/>
    <dgm:cxn modelId="{16D91142-0DA8-4D0D-868E-604E9E46259B}" type="presParOf" srcId="{AC4BADE9-613D-4D45-BCCA-EDA071E5E9DD}" destId="{57FE8090-F95B-4E5E-9DC9-FFA5A58BFDCD}" srcOrd="1" destOrd="0" presId="urn:microsoft.com/office/officeart/2005/8/layout/orgChart1"/>
    <dgm:cxn modelId="{F91534F6-2CF1-4642-995C-97DD137A2F06}" type="presParOf" srcId="{D2CAE089-96D9-4AA5-89D0-38F819E79ADF}" destId="{C217B5FE-308B-4CAB-92EF-DB08297FEFD5}" srcOrd="1" destOrd="0" presId="urn:microsoft.com/office/officeart/2005/8/layout/orgChart1"/>
    <dgm:cxn modelId="{F75CA1C7-1A7F-4A6F-BBF5-A22E92674D2E}" type="presParOf" srcId="{D2CAE089-96D9-4AA5-89D0-38F819E79ADF}" destId="{8DB7B0EA-75EE-4E37-B89B-0BC4B26E6CB2}" srcOrd="2" destOrd="0" presId="urn:microsoft.com/office/officeart/2005/8/layout/orgChart1"/>
    <dgm:cxn modelId="{37186A05-3ED0-4C78-B6F5-0C93ABA49F50}" type="presParOf" srcId="{B52DAFF7-62B6-4598-AF39-B02C1F1B566C}" destId="{923F9B39-493B-457B-91F9-04A7C8ACAF5B}" srcOrd="2" destOrd="0" presId="urn:microsoft.com/office/officeart/2005/8/layout/orgChart1"/>
    <dgm:cxn modelId="{514FAE0A-88D7-4B5D-999D-7C62AFD9FB83}" type="presParOf" srcId="{B52DAFF7-62B6-4598-AF39-B02C1F1B566C}" destId="{3C1C2210-7FB8-4546-8EF0-F7AF7EF44110}" srcOrd="3" destOrd="0" presId="urn:microsoft.com/office/officeart/2005/8/layout/orgChart1"/>
    <dgm:cxn modelId="{3EDEADA7-8501-433D-BAF6-F287E7FD471B}" type="presParOf" srcId="{3C1C2210-7FB8-4546-8EF0-F7AF7EF44110}" destId="{F92923CD-5D57-4FA9-ACCC-E09E63687482}" srcOrd="0" destOrd="0" presId="urn:microsoft.com/office/officeart/2005/8/layout/orgChart1"/>
    <dgm:cxn modelId="{322685F6-5305-4F53-A51E-DF04496227BC}" type="presParOf" srcId="{F92923CD-5D57-4FA9-ACCC-E09E63687482}" destId="{C53D6BAF-F9BA-4051-BF52-A7B895A24FE5}" srcOrd="0" destOrd="0" presId="urn:microsoft.com/office/officeart/2005/8/layout/orgChart1"/>
    <dgm:cxn modelId="{42C47782-5963-49FE-96D9-EFC18736D44F}" type="presParOf" srcId="{F92923CD-5D57-4FA9-ACCC-E09E63687482}" destId="{FF899197-F843-4519-A52D-C0B46D30B6BC}" srcOrd="1" destOrd="0" presId="urn:microsoft.com/office/officeart/2005/8/layout/orgChart1"/>
    <dgm:cxn modelId="{85581B3A-EFBB-4722-A24E-942434E0BB50}" type="presParOf" srcId="{3C1C2210-7FB8-4546-8EF0-F7AF7EF44110}" destId="{E099BEE4-A01B-4DD8-9D0D-39ADC1ACA592}" srcOrd="1" destOrd="0" presId="urn:microsoft.com/office/officeart/2005/8/layout/orgChart1"/>
    <dgm:cxn modelId="{B5EE0A4F-7E1F-447D-AE9A-671F149E4C28}" type="presParOf" srcId="{3C1C2210-7FB8-4546-8EF0-F7AF7EF44110}" destId="{06BE2B3D-6A7D-468D-810D-CDDCAF09789D}" srcOrd="2" destOrd="0" presId="urn:microsoft.com/office/officeart/2005/8/layout/orgChart1"/>
    <dgm:cxn modelId="{D57AD39A-6579-408C-B35F-F92BCBC71C02}" type="presParOf" srcId="{DB482776-C640-4372-AF37-623F60A695FA}" destId="{BDD42CCD-9B70-4885-868E-B4DF3CE7E15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50DC26-938E-4BF1-A251-5B3B3AFE516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F989A01C-0DF6-486E-9F15-56A3F074CF7C}">
      <dgm:prSet/>
      <dgm:spPr/>
      <dgm:t>
        <a:bodyPr/>
        <a:lstStyle/>
        <a:p>
          <a:r>
            <a:rPr lang="en-GB">
              <a:solidFill>
                <a:schemeClr val="bg1"/>
              </a:solidFill>
            </a:rPr>
            <a:t>Threat of New Entrants – Low</a:t>
          </a:r>
          <a:endParaRPr lang="en-IN">
            <a:solidFill>
              <a:schemeClr val="bg1"/>
            </a:solidFill>
          </a:endParaRPr>
        </a:p>
      </dgm:t>
    </dgm:pt>
    <dgm:pt modelId="{F584EAF3-D1ED-4981-90DC-002D9BE39EBA}" type="parTrans" cxnId="{F89F3B86-772D-4556-9A88-978E1179D384}">
      <dgm:prSet/>
      <dgm:spPr/>
      <dgm:t>
        <a:bodyPr/>
        <a:lstStyle/>
        <a:p>
          <a:endParaRPr lang="en-IN">
            <a:solidFill>
              <a:schemeClr val="bg1"/>
            </a:solidFill>
          </a:endParaRPr>
        </a:p>
      </dgm:t>
    </dgm:pt>
    <dgm:pt modelId="{2489DC86-4AD0-49C4-AB11-28BAC3B5C1CE}" type="sibTrans" cxnId="{F89F3B86-772D-4556-9A88-978E1179D384}">
      <dgm:prSet/>
      <dgm:spPr/>
      <dgm:t>
        <a:bodyPr/>
        <a:lstStyle/>
        <a:p>
          <a:endParaRPr lang="en-IN">
            <a:solidFill>
              <a:schemeClr val="bg1"/>
            </a:solidFill>
          </a:endParaRPr>
        </a:p>
      </dgm:t>
    </dgm:pt>
    <dgm:pt modelId="{8E1A7E9D-2D43-4157-9281-0F273A35F3CB}">
      <dgm:prSet/>
      <dgm:spPr/>
      <dgm:t>
        <a:bodyPr/>
        <a:lstStyle/>
        <a:p>
          <a:r>
            <a:rPr lang="en-GB">
              <a:solidFill>
                <a:schemeClr val="bg1"/>
              </a:solidFill>
            </a:rPr>
            <a:t>Bargaining Power of Buyers – High</a:t>
          </a:r>
          <a:endParaRPr lang="en-IN">
            <a:solidFill>
              <a:schemeClr val="bg1"/>
            </a:solidFill>
          </a:endParaRPr>
        </a:p>
      </dgm:t>
    </dgm:pt>
    <dgm:pt modelId="{30E7F732-5F86-4840-BECE-F9DBADE4DC6C}" type="parTrans" cxnId="{EC296027-4142-4F1B-B731-011C127FA7B7}">
      <dgm:prSet/>
      <dgm:spPr/>
      <dgm:t>
        <a:bodyPr/>
        <a:lstStyle/>
        <a:p>
          <a:endParaRPr lang="en-IN">
            <a:solidFill>
              <a:schemeClr val="bg1"/>
            </a:solidFill>
          </a:endParaRPr>
        </a:p>
      </dgm:t>
    </dgm:pt>
    <dgm:pt modelId="{5B306200-CBE6-4955-A415-802BBA10214C}" type="sibTrans" cxnId="{EC296027-4142-4F1B-B731-011C127FA7B7}">
      <dgm:prSet/>
      <dgm:spPr/>
      <dgm:t>
        <a:bodyPr/>
        <a:lstStyle/>
        <a:p>
          <a:endParaRPr lang="en-IN">
            <a:solidFill>
              <a:schemeClr val="bg1"/>
            </a:solidFill>
          </a:endParaRPr>
        </a:p>
      </dgm:t>
    </dgm:pt>
    <dgm:pt modelId="{CAA94E05-1147-4EA7-AEA9-7F57EC881FB1}">
      <dgm:prSet/>
      <dgm:spPr/>
      <dgm:t>
        <a:bodyPr/>
        <a:lstStyle/>
        <a:p>
          <a:r>
            <a:rPr lang="en-GB">
              <a:solidFill>
                <a:schemeClr val="bg1"/>
              </a:solidFill>
            </a:rPr>
            <a:t>Bargaining Power of Suppliers – Moderate</a:t>
          </a:r>
          <a:endParaRPr lang="en-IN">
            <a:solidFill>
              <a:schemeClr val="bg1"/>
            </a:solidFill>
          </a:endParaRPr>
        </a:p>
      </dgm:t>
    </dgm:pt>
    <dgm:pt modelId="{8A0CF38C-89D2-451B-97D9-F860D6024D33}" type="parTrans" cxnId="{E0E7A86D-ACB3-400C-861A-B83FC0E19EB6}">
      <dgm:prSet/>
      <dgm:spPr/>
      <dgm:t>
        <a:bodyPr/>
        <a:lstStyle/>
        <a:p>
          <a:endParaRPr lang="en-IN">
            <a:solidFill>
              <a:schemeClr val="bg1"/>
            </a:solidFill>
          </a:endParaRPr>
        </a:p>
      </dgm:t>
    </dgm:pt>
    <dgm:pt modelId="{4E49344F-833C-4835-8EA5-FE8CA21ED896}" type="sibTrans" cxnId="{E0E7A86D-ACB3-400C-861A-B83FC0E19EB6}">
      <dgm:prSet/>
      <dgm:spPr/>
      <dgm:t>
        <a:bodyPr/>
        <a:lstStyle/>
        <a:p>
          <a:endParaRPr lang="en-IN">
            <a:solidFill>
              <a:schemeClr val="bg1"/>
            </a:solidFill>
          </a:endParaRPr>
        </a:p>
      </dgm:t>
    </dgm:pt>
    <dgm:pt modelId="{6497FEB1-D8F4-40EC-9DFB-0CAA0E372604}">
      <dgm:prSet/>
      <dgm:spPr/>
      <dgm:t>
        <a:bodyPr/>
        <a:lstStyle/>
        <a:p>
          <a:r>
            <a:rPr lang="en-GB">
              <a:solidFill>
                <a:schemeClr val="bg1"/>
              </a:solidFill>
            </a:rPr>
            <a:t>Threat of Substitutes – Moderate to High</a:t>
          </a:r>
          <a:endParaRPr lang="en-IN">
            <a:solidFill>
              <a:schemeClr val="bg1"/>
            </a:solidFill>
          </a:endParaRPr>
        </a:p>
      </dgm:t>
    </dgm:pt>
    <dgm:pt modelId="{384FD023-9F0B-4131-AFCF-BF04147DC1C2}" type="parTrans" cxnId="{C51E4C99-71EC-47AB-9E99-C53E3907173B}">
      <dgm:prSet/>
      <dgm:spPr/>
      <dgm:t>
        <a:bodyPr/>
        <a:lstStyle/>
        <a:p>
          <a:endParaRPr lang="en-IN">
            <a:solidFill>
              <a:schemeClr val="bg1"/>
            </a:solidFill>
          </a:endParaRPr>
        </a:p>
      </dgm:t>
    </dgm:pt>
    <dgm:pt modelId="{92D3C616-567E-4CDF-A8B5-95D5B6B01098}" type="sibTrans" cxnId="{C51E4C99-71EC-47AB-9E99-C53E3907173B}">
      <dgm:prSet/>
      <dgm:spPr/>
      <dgm:t>
        <a:bodyPr/>
        <a:lstStyle/>
        <a:p>
          <a:endParaRPr lang="en-IN">
            <a:solidFill>
              <a:schemeClr val="bg1"/>
            </a:solidFill>
          </a:endParaRPr>
        </a:p>
      </dgm:t>
    </dgm:pt>
    <dgm:pt modelId="{34ECF147-01F0-4CD2-B3A8-BDDF3BBEB77A}">
      <dgm:prSet/>
      <dgm:spPr/>
      <dgm:t>
        <a:bodyPr/>
        <a:lstStyle/>
        <a:p>
          <a:r>
            <a:rPr lang="en-IN">
              <a:solidFill>
                <a:schemeClr val="bg1"/>
              </a:solidFill>
            </a:rPr>
            <a:t>Industry Rivalry – Moderate</a:t>
          </a:r>
        </a:p>
      </dgm:t>
    </dgm:pt>
    <dgm:pt modelId="{234381D4-F5CF-4716-BD14-E264ED905789}" type="parTrans" cxnId="{0E8B9F28-1A6F-4CD7-8372-B89224A6DBFC}">
      <dgm:prSet/>
      <dgm:spPr/>
      <dgm:t>
        <a:bodyPr/>
        <a:lstStyle/>
        <a:p>
          <a:endParaRPr lang="en-IN">
            <a:solidFill>
              <a:schemeClr val="bg1"/>
            </a:solidFill>
          </a:endParaRPr>
        </a:p>
      </dgm:t>
    </dgm:pt>
    <dgm:pt modelId="{AE205980-C543-419D-BB87-65A6D90ADAC5}" type="sibTrans" cxnId="{0E8B9F28-1A6F-4CD7-8372-B89224A6DBFC}">
      <dgm:prSet/>
      <dgm:spPr/>
      <dgm:t>
        <a:bodyPr/>
        <a:lstStyle/>
        <a:p>
          <a:endParaRPr lang="en-IN">
            <a:solidFill>
              <a:schemeClr val="bg1"/>
            </a:solidFill>
          </a:endParaRPr>
        </a:p>
      </dgm:t>
    </dgm:pt>
    <dgm:pt modelId="{782B9B47-5953-4158-BD70-4EB2F4EFE7E1}" type="pres">
      <dgm:prSet presAssocID="{3250DC26-938E-4BF1-A251-5B3B3AFE5163}" presName="vert0" presStyleCnt="0">
        <dgm:presLayoutVars>
          <dgm:dir/>
          <dgm:animOne val="branch"/>
          <dgm:animLvl val="lvl"/>
        </dgm:presLayoutVars>
      </dgm:prSet>
      <dgm:spPr/>
    </dgm:pt>
    <dgm:pt modelId="{F53BF5BB-832A-44C4-91DF-73308363A8EB}" type="pres">
      <dgm:prSet presAssocID="{F989A01C-0DF6-486E-9F15-56A3F074CF7C}" presName="thickLine" presStyleLbl="alignNode1" presStyleIdx="0" presStyleCnt="5"/>
      <dgm:spPr/>
    </dgm:pt>
    <dgm:pt modelId="{24E77C3B-408F-4D01-9DC5-0DCF53B1E54E}" type="pres">
      <dgm:prSet presAssocID="{F989A01C-0DF6-486E-9F15-56A3F074CF7C}" presName="horz1" presStyleCnt="0"/>
      <dgm:spPr/>
    </dgm:pt>
    <dgm:pt modelId="{793F8177-1974-41F5-82A7-852C7D382BF5}" type="pres">
      <dgm:prSet presAssocID="{F989A01C-0DF6-486E-9F15-56A3F074CF7C}" presName="tx1" presStyleLbl="revTx" presStyleIdx="0" presStyleCnt="5"/>
      <dgm:spPr/>
    </dgm:pt>
    <dgm:pt modelId="{6B88AFF2-1EB3-419C-8CDF-D1C1CDD6D823}" type="pres">
      <dgm:prSet presAssocID="{F989A01C-0DF6-486E-9F15-56A3F074CF7C}" presName="vert1" presStyleCnt="0"/>
      <dgm:spPr/>
    </dgm:pt>
    <dgm:pt modelId="{D53EA8A4-2C8B-4DF3-B6F0-81F48D7D76EB}" type="pres">
      <dgm:prSet presAssocID="{8E1A7E9D-2D43-4157-9281-0F273A35F3CB}" presName="thickLine" presStyleLbl="alignNode1" presStyleIdx="1" presStyleCnt="5"/>
      <dgm:spPr>
        <a:ln>
          <a:solidFill>
            <a:schemeClr val="bg1"/>
          </a:solidFill>
        </a:ln>
      </dgm:spPr>
    </dgm:pt>
    <dgm:pt modelId="{5E7D384B-FA45-4B0C-BA5A-5BD14A22BEF8}" type="pres">
      <dgm:prSet presAssocID="{8E1A7E9D-2D43-4157-9281-0F273A35F3CB}" presName="horz1" presStyleCnt="0"/>
      <dgm:spPr/>
    </dgm:pt>
    <dgm:pt modelId="{980FC77C-57E5-459C-A357-DC65722FED8A}" type="pres">
      <dgm:prSet presAssocID="{8E1A7E9D-2D43-4157-9281-0F273A35F3CB}" presName="tx1" presStyleLbl="revTx" presStyleIdx="1" presStyleCnt="5"/>
      <dgm:spPr/>
    </dgm:pt>
    <dgm:pt modelId="{E0B459A0-E05B-4C0D-9D4B-222D04F17553}" type="pres">
      <dgm:prSet presAssocID="{8E1A7E9D-2D43-4157-9281-0F273A35F3CB}" presName="vert1" presStyleCnt="0"/>
      <dgm:spPr/>
    </dgm:pt>
    <dgm:pt modelId="{6E2FB90D-959A-4A6E-9973-872BE6CF4EC2}" type="pres">
      <dgm:prSet presAssocID="{CAA94E05-1147-4EA7-AEA9-7F57EC881FB1}" presName="thickLine" presStyleLbl="alignNode1" presStyleIdx="2" presStyleCnt="5"/>
      <dgm:spPr>
        <a:ln>
          <a:solidFill>
            <a:schemeClr val="bg1"/>
          </a:solidFill>
        </a:ln>
      </dgm:spPr>
    </dgm:pt>
    <dgm:pt modelId="{DE1F73D7-4159-4D54-A51C-C88C103C5DF7}" type="pres">
      <dgm:prSet presAssocID="{CAA94E05-1147-4EA7-AEA9-7F57EC881FB1}" presName="horz1" presStyleCnt="0"/>
      <dgm:spPr/>
    </dgm:pt>
    <dgm:pt modelId="{7D169D4C-2B3E-4895-85D8-F55B4DD717ED}" type="pres">
      <dgm:prSet presAssocID="{CAA94E05-1147-4EA7-AEA9-7F57EC881FB1}" presName="tx1" presStyleLbl="revTx" presStyleIdx="2" presStyleCnt="5"/>
      <dgm:spPr/>
    </dgm:pt>
    <dgm:pt modelId="{6156BE52-E1E2-421C-829C-2BAE07A189AA}" type="pres">
      <dgm:prSet presAssocID="{CAA94E05-1147-4EA7-AEA9-7F57EC881FB1}" presName="vert1" presStyleCnt="0"/>
      <dgm:spPr/>
    </dgm:pt>
    <dgm:pt modelId="{3D388F43-6CBD-4141-939D-526CF2ED5833}" type="pres">
      <dgm:prSet presAssocID="{6497FEB1-D8F4-40EC-9DFB-0CAA0E372604}" presName="thickLine" presStyleLbl="alignNode1" presStyleIdx="3" presStyleCnt="5"/>
      <dgm:spPr>
        <a:ln>
          <a:solidFill>
            <a:schemeClr val="bg1"/>
          </a:solidFill>
        </a:ln>
      </dgm:spPr>
    </dgm:pt>
    <dgm:pt modelId="{CC40D882-2214-4F15-A9FD-FCBAC1E18689}" type="pres">
      <dgm:prSet presAssocID="{6497FEB1-D8F4-40EC-9DFB-0CAA0E372604}" presName="horz1" presStyleCnt="0"/>
      <dgm:spPr/>
    </dgm:pt>
    <dgm:pt modelId="{9750BDE0-9DB6-4D26-B566-D40B147877B9}" type="pres">
      <dgm:prSet presAssocID="{6497FEB1-D8F4-40EC-9DFB-0CAA0E372604}" presName="tx1" presStyleLbl="revTx" presStyleIdx="3" presStyleCnt="5"/>
      <dgm:spPr/>
    </dgm:pt>
    <dgm:pt modelId="{9494930D-708B-46CB-AD04-2D4D930775DC}" type="pres">
      <dgm:prSet presAssocID="{6497FEB1-D8F4-40EC-9DFB-0CAA0E372604}" presName="vert1" presStyleCnt="0"/>
      <dgm:spPr/>
    </dgm:pt>
    <dgm:pt modelId="{68526223-EA39-43DC-B8DB-09F7C4D0BCE5}" type="pres">
      <dgm:prSet presAssocID="{34ECF147-01F0-4CD2-B3A8-BDDF3BBEB77A}" presName="thickLine" presStyleLbl="alignNode1" presStyleIdx="4" presStyleCnt="5"/>
      <dgm:spPr>
        <a:ln>
          <a:solidFill>
            <a:schemeClr val="bg1"/>
          </a:solidFill>
        </a:ln>
      </dgm:spPr>
    </dgm:pt>
    <dgm:pt modelId="{6D28A33D-0DC1-46B1-9448-5E1E188FC023}" type="pres">
      <dgm:prSet presAssocID="{34ECF147-01F0-4CD2-B3A8-BDDF3BBEB77A}" presName="horz1" presStyleCnt="0"/>
      <dgm:spPr/>
    </dgm:pt>
    <dgm:pt modelId="{C4C8578D-C5BD-4581-BEC5-51D7CC6F14E5}" type="pres">
      <dgm:prSet presAssocID="{34ECF147-01F0-4CD2-B3A8-BDDF3BBEB77A}" presName="tx1" presStyleLbl="revTx" presStyleIdx="4" presStyleCnt="5"/>
      <dgm:spPr/>
    </dgm:pt>
    <dgm:pt modelId="{D6F44B5B-D751-4461-A37B-80CAAA8F6A75}" type="pres">
      <dgm:prSet presAssocID="{34ECF147-01F0-4CD2-B3A8-BDDF3BBEB77A}" presName="vert1" presStyleCnt="0"/>
      <dgm:spPr/>
    </dgm:pt>
  </dgm:ptLst>
  <dgm:cxnLst>
    <dgm:cxn modelId="{EC296027-4142-4F1B-B731-011C127FA7B7}" srcId="{3250DC26-938E-4BF1-A251-5B3B3AFE5163}" destId="{8E1A7E9D-2D43-4157-9281-0F273A35F3CB}" srcOrd="1" destOrd="0" parTransId="{30E7F732-5F86-4840-BECE-F9DBADE4DC6C}" sibTransId="{5B306200-CBE6-4955-A415-802BBA10214C}"/>
    <dgm:cxn modelId="{5A955228-D517-4436-9C30-313208BB8D8C}" type="presOf" srcId="{3250DC26-938E-4BF1-A251-5B3B3AFE5163}" destId="{782B9B47-5953-4158-BD70-4EB2F4EFE7E1}" srcOrd="0" destOrd="0" presId="urn:microsoft.com/office/officeart/2008/layout/LinedList"/>
    <dgm:cxn modelId="{0E8B9F28-1A6F-4CD7-8372-B89224A6DBFC}" srcId="{3250DC26-938E-4BF1-A251-5B3B3AFE5163}" destId="{34ECF147-01F0-4CD2-B3A8-BDDF3BBEB77A}" srcOrd="4" destOrd="0" parTransId="{234381D4-F5CF-4716-BD14-E264ED905789}" sibTransId="{AE205980-C543-419D-BB87-65A6D90ADAC5}"/>
    <dgm:cxn modelId="{17A99B36-2EC2-4B96-B7D3-B5F77486F7D6}" type="presOf" srcId="{34ECF147-01F0-4CD2-B3A8-BDDF3BBEB77A}" destId="{C4C8578D-C5BD-4581-BEC5-51D7CC6F14E5}" srcOrd="0" destOrd="0" presId="urn:microsoft.com/office/officeart/2008/layout/LinedList"/>
    <dgm:cxn modelId="{76B49F63-D640-4FC7-A780-85F3585F6B3B}" type="presOf" srcId="{8E1A7E9D-2D43-4157-9281-0F273A35F3CB}" destId="{980FC77C-57E5-459C-A357-DC65722FED8A}" srcOrd="0" destOrd="0" presId="urn:microsoft.com/office/officeart/2008/layout/LinedList"/>
    <dgm:cxn modelId="{B0673846-B7D8-4D90-9201-7C0C12C24CCE}" type="presOf" srcId="{F989A01C-0DF6-486E-9F15-56A3F074CF7C}" destId="{793F8177-1974-41F5-82A7-852C7D382BF5}" srcOrd="0" destOrd="0" presId="urn:microsoft.com/office/officeart/2008/layout/LinedList"/>
    <dgm:cxn modelId="{E0E7A86D-ACB3-400C-861A-B83FC0E19EB6}" srcId="{3250DC26-938E-4BF1-A251-5B3B3AFE5163}" destId="{CAA94E05-1147-4EA7-AEA9-7F57EC881FB1}" srcOrd="2" destOrd="0" parTransId="{8A0CF38C-89D2-451B-97D9-F860D6024D33}" sibTransId="{4E49344F-833C-4835-8EA5-FE8CA21ED896}"/>
    <dgm:cxn modelId="{F89F3B86-772D-4556-9A88-978E1179D384}" srcId="{3250DC26-938E-4BF1-A251-5B3B3AFE5163}" destId="{F989A01C-0DF6-486E-9F15-56A3F074CF7C}" srcOrd="0" destOrd="0" parTransId="{F584EAF3-D1ED-4981-90DC-002D9BE39EBA}" sibTransId="{2489DC86-4AD0-49C4-AB11-28BAC3B5C1CE}"/>
    <dgm:cxn modelId="{AF8AA292-F747-437B-9B62-C854DB6526B3}" type="presOf" srcId="{CAA94E05-1147-4EA7-AEA9-7F57EC881FB1}" destId="{7D169D4C-2B3E-4895-85D8-F55B4DD717ED}" srcOrd="0" destOrd="0" presId="urn:microsoft.com/office/officeart/2008/layout/LinedList"/>
    <dgm:cxn modelId="{5716AE93-5B4E-4866-ACAA-536B6E98B94F}" type="presOf" srcId="{6497FEB1-D8F4-40EC-9DFB-0CAA0E372604}" destId="{9750BDE0-9DB6-4D26-B566-D40B147877B9}" srcOrd="0" destOrd="0" presId="urn:microsoft.com/office/officeart/2008/layout/LinedList"/>
    <dgm:cxn modelId="{C51E4C99-71EC-47AB-9E99-C53E3907173B}" srcId="{3250DC26-938E-4BF1-A251-5B3B3AFE5163}" destId="{6497FEB1-D8F4-40EC-9DFB-0CAA0E372604}" srcOrd="3" destOrd="0" parTransId="{384FD023-9F0B-4131-AFCF-BF04147DC1C2}" sibTransId="{92D3C616-567E-4CDF-A8B5-95D5B6B01098}"/>
    <dgm:cxn modelId="{8E1D3FA0-DCE3-4EF5-91FD-63B8965A0E27}" type="presParOf" srcId="{782B9B47-5953-4158-BD70-4EB2F4EFE7E1}" destId="{F53BF5BB-832A-44C4-91DF-73308363A8EB}" srcOrd="0" destOrd="0" presId="urn:microsoft.com/office/officeart/2008/layout/LinedList"/>
    <dgm:cxn modelId="{CD7D3AF6-EE49-44CC-8A4C-5FBE7C50FC8B}" type="presParOf" srcId="{782B9B47-5953-4158-BD70-4EB2F4EFE7E1}" destId="{24E77C3B-408F-4D01-9DC5-0DCF53B1E54E}" srcOrd="1" destOrd="0" presId="urn:microsoft.com/office/officeart/2008/layout/LinedList"/>
    <dgm:cxn modelId="{33F49FAA-1FDB-4D60-B624-5102170D7C3E}" type="presParOf" srcId="{24E77C3B-408F-4D01-9DC5-0DCF53B1E54E}" destId="{793F8177-1974-41F5-82A7-852C7D382BF5}" srcOrd="0" destOrd="0" presId="urn:microsoft.com/office/officeart/2008/layout/LinedList"/>
    <dgm:cxn modelId="{DFED9C60-B141-432D-8405-BD5CC7F0206D}" type="presParOf" srcId="{24E77C3B-408F-4D01-9DC5-0DCF53B1E54E}" destId="{6B88AFF2-1EB3-419C-8CDF-D1C1CDD6D823}" srcOrd="1" destOrd="0" presId="urn:microsoft.com/office/officeart/2008/layout/LinedList"/>
    <dgm:cxn modelId="{BA6377DC-B8BA-4F9A-BD6B-8A996F43332B}" type="presParOf" srcId="{782B9B47-5953-4158-BD70-4EB2F4EFE7E1}" destId="{D53EA8A4-2C8B-4DF3-B6F0-81F48D7D76EB}" srcOrd="2" destOrd="0" presId="urn:microsoft.com/office/officeart/2008/layout/LinedList"/>
    <dgm:cxn modelId="{7B274FE9-CAD8-4393-B671-BCF68B28F2E7}" type="presParOf" srcId="{782B9B47-5953-4158-BD70-4EB2F4EFE7E1}" destId="{5E7D384B-FA45-4B0C-BA5A-5BD14A22BEF8}" srcOrd="3" destOrd="0" presId="urn:microsoft.com/office/officeart/2008/layout/LinedList"/>
    <dgm:cxn modelId="{5AD1BCD5-3AA6-43DA-BE63-5D2965C6D093}" type="presParOf" srcId="{5E7D384B-FA45-4B0C-BA5A-5BD14A22BEF8}" destId="{980FC77C-57E5-459C-A357-DC65722FED8A}" srcOrd="0" destOrd="0" presId="urn:microsoft.com/office/officeart/2008/layout/LinedList"/>
    <dgm:cxn modelId="{981684EE-2838-4FD7-8554-551E9893B26A}" type="presParOf" srcId="{5E7D384B-FA45-4B0C-BA5A-5BD14A22BEF8}" destId="{E0B459A0-E05B-4C0D-9D4B-222D04F17553}" srcOrd="1" destOrd="0" presId="urn:microsoft.com/office/officeart/2008/layout/LinedList"/>
    <dgm:cxn modelId="{FEEB2A44-4C76-43F7-83CC-731638FB6670}" type="presParOf" srcId="{782B9B47-5953-4158-BD70-4EB2F4EFE7E1}" destId="{6E2FB90D-959A-4A6E-9973-872BE6CF4EC2}" srcOrd="4" destOrd="0" presId="urn:microsoft.com/office/officeart/2008/layout/LinedList"/>
    <dgm:cxn modelId="{1C299D30-DAF2-4F2D-BFA3-23710534DD94}" type="presParOf" srcId="{782B9B47-5953-4158-BD70-4EB2F4EFE7E1}" destId="{DE1F73D7-4159-4D54-A51C-C88C103C5DF7}" srcOrd="5" destOrd="0" presId="urn:microsoft.com/office/officeart/2008/layout/LinedList"/>
    <dgm:cxn modelId="{100251AC-42CC-4AAE-A426-6089CE0DECB6}" type="presParOf" srcId="{DE1F73D7-4159-4D54-A51C-C88C103C5DF7}" destId="{7D169D4C-2B3E-4895-85D8-F55B4DD717ED}" srcOrd="0" destOrd="0" presId="urn:microsoft.com/office/officeart/2008/layout/LinedList"/>
    <dgm:cxn modelId="{AC9D1C98-C16B-47C3-BCAA-38CD89217AB9}" type="presParOf" srcId="{DE1F73D7-4159-4D54-A51C-C88C103C5DF7}" destId="{6156BE52-E1E2-421C-829C-2BAE07A189AA}" srcOrd="1" destOrd="0" presId="urn:microsoft.com/office/officeart/2008/layout/LinedList"/>
    <dgm:cxn modelId="{631CF8ED-A810-48B4-8CCE-69D4F479CA63}" type="presParOf" srcId="{782B9B47-5953-4158-BD70-4EB2F4EFE7E1}" destId="{3D388F43-6CBD-4141-939D-526CF2ED5833}" srcOrd="6" destOrd="0" presId="urn:microsoft.com/office/officeart/2008/layout/LinedList"/>
    <dgm:cxn modelId="{74A07155-E3FB-4B70-A7A9-03D87CC3C296}" type="presParOf" srcId="{782B9B47-5953-4158-BD70-4EB2F4EFE7E1}" destId="{CC40D882-2214-4F15-A9FD-FCBAC1E18689}" srcOrd="7" destOrd="0" presId="urn:microsoft.com/office/officeart/2008/layout/LinedList"/>
    <dgm:cxn modelId="{DA07F4B9-43CD-4A53-BF32-2B1EBADACC22}" type="presParOf" srcId="{CC40D882-2214-4F15-A9FD-FCBAC1E18689}" destId="{9750BDE0-9DB6-4D26-B566-D40B147877B9}" srcOrd="0" destOrd="0" presId="urn:microsoft.com/office/officeart/2008/layout/LinedList"/>
    <dgm:cxn modelId="{343432AF-80F0-4F99-9AFC-1C951AEF8B30}" type="presParOf" srcId="{CC40D882-2214-4F15-A9FD-FCBAC1E18689}" destId="{9494930D-708B-46CB-AD04-2D4D930775DC}" srcOrd="1" destOrd="0" presId="urn:microsoft.com/office/officeart/2008/layout/LinedList"/>
    <dgm:cxn modelId="{C492E407-EA20-4450-A347-DE94B540E7CC}" type="presParOf" srcId="{782B9B47-5953-4158-BD70-4EB2F4EFE7E1}" destId="{68526223-EA39-43DC-B8DB-09F7C4D0BCE5}" srcOrd="8" destOrd="0" presId="urn:microsoft.com/office/officeart/2008/layout/LinedList"/>
    <dgm:cxn modelId="{3EE1D70E-0421-4326-926F-1F317F68D3E7}" type="presParOf" srcId="{782B9B47-5953-4158-BD70-4EB2F4EFE7E1}" destId="{6D28A33D-0DC1-46B1-9448-5E1E188FC023}" srcOrd="9" destOrd="0" presId="urn:microsoft.com/office/officeart/2008/layout/LinedList"/>
    <dgm:cxn modelId="{75226970-D1F5-4255-86C0-5BC7A8879B7B}" type="presParOf" srcId="{6D28A33D-0DC1-46B1-9448-5E1E188FC023}" destId="{C4C8578D-C5BD-4581-BEC5-51D7CC6F14E5}" srcOrd="0" destOrd="0" presId="urn:microsoft.com/office/officeart/2008/layout/LinedList"/>
    <dgm:cxn modelId="{F1AB8B81-900F-48AB-B188-04CAB3A35A12}" type="presParOf" srcId="{6D28A33D-0DC1-46B1-9448-5E1E188FC023}" destId="{D6F44B5B-D751-4461-A37B-80CAAA8F6A75}" srcOrd="1" destOrd="0" presId="urn:microsoft.com/office/officeart/2008/layout/LinedList"/>
  </dgm:cxnLst>
  <dgm:bg>
    <a:solidFill>
      <a:srgbClr val="D91656"/>
    </a:solid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BB35E96-C678-4EA5-B843-BD4E5DA3A1A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D1EA3819-C89D-4B3D-8BA1-9E415EC4B8DA}">
      <dgm:prSet/>
      <dgm:spPr>
        <a:solidFill>
          <a:srgbClr val="EB5B00"/>
        </a:solidFill>
      </dgm:spPr>
      <dgm:t>
        <a:bodyPr/>
        <a:lstStyle/>
        <a:p>
          <a:r>
            <a:rPr lang="en-IN"/>
            <a:t>Strengths</a:t>
          </a:r>
        </a:p>
      </dgm:t>
    </dgm:pt>
    <dgm:pt modelId="{D16AC6EF-6F9E-498A-ADFC-EC3A75FCDB50}" type="parTrans" cxnId="{296242DF-71C9-48F2-9308-EDA2BD19B8B9}">
      <dgm:prSet/>
      <dgm:spPr/>
      <dgm:t>
        <a:bodyPr/>
        <a:lstStyle/>
        <a:p>
          <a:endParaRPr lang="en-IN"/>
        </a:p>
      </dgm:t>
    </dgm:pt>
    <dgm:pt modelId="{2D70C0E5-7766-44D2-A502-684E311169F5}" type="sibTrans" cxnId="{296242DF-71C9-48F2-9308-EDA2BD19B8B9}">
      <dgm:prSet/>
      <dgm:spPr/>
      <dgm:t>
        <a:bodyPr/>
        <a:lstStyle/>
        <a:p>
          <a:endParaRPr lang="en-IN"/>
        </a:p>
      </dgm:t>
    </dgm:pt>
    <dgm:pt modelId="{B1010F37-4F5F-49E9-9C1B-D10A8AAD38E1}">
      <dgm:prSet/>
      <dgm:spPr/>
      <dgm:t>
        <a:bodyPr/>
        <a:lstStyle/>
        <a:p>
          <a:r>
            <a:rPr lang="en-IN"/>
            <a:t>Enhanced Security</a:t>
          </a:r>
        </a:p>
      </dgm:t>
    </dgm:pt>
    <dgm:pt modelId="{FA5CD4C9-1448-41FA-B732-6D79ED4B9E2C}" type="parTrans" cxnId="{DD6E1E43-3DCF-4E08-A9B0-4CD02ED8B6FA}">
      <dgm:prSet/>
      <dgm:spPr/>
      <dgm:t>
        <a:bodyPr/>
        <a:lstStyle/>
        <a:p>
          <a:endParaRPr lang="en-IN"/>
        </a:p>
      </dgm:t>
    </dgm:pt>
    <dgm:pt modelId="{203E36D5-6FF3-47BB-893E-D054A6D39516}" type="sibTrans" cxnId="{DD6E1E43-3DCF-4E08-A9B0-4CD02ED8B6FA}">
      <dgm:prSet/>
      <dgm:spPr/>
      <dgm:t>
        <a:bodyPr/>
        <a:lstStyle/>
        <a:p>
          <a:endParaRPr lang="en-IN"/>
        </a:p>
      </dgm:t>
    </dgm:pt>
    <dgm:pt modelId="{E0F54748-E527-4494-A893-F2E8FFDC5A59}">
      <dgm:prSet/>
      <dgm:spPr/>
      <dgm:t>
        <a:bodyPr/>
        <a:lstStyle/>
        <a:p>
          <a:r>
            <a:rPr lang="en-IN"/>
            <a:t>Efficiency</a:t>
          </a:r>
        </a:p>
      </dgm:t>
    </dgm:pt>
    <dgm:pt modelId="{8CE214CB-E7B0-4B94-836A-AE97932E6EA6}" type="parTrans" cxnId="{250851AB-8BD1-4FCF-883F-69C3B79616A9}">
      <dgm:prSet/>
      <dgm:spPr/>
      <dgm:t>
        <a:bodyPr/>
        <a:lstStyle/>
        <a:p>
          <a:endParaRPr lang="en-IN"/>
        </a:p>
      </dgm:t>
    </dgm:pt>
    <dgm:pt modelId="{FB3A8F46-A3C4-4230-84E7-CED7B5281E85}" type="sibTrans" cxnId="{250851AB-8BD1-4FCF-883F-69C3B79616A9}">
      <dgm:prSet/>
      <dgm:spPr/>
      <dgm:t>
        <a:bodyPr/>
        <a:lstStyle/>
        <a:p>
          <a:endParaRPr lang="en-IN"/>
        </a:p>
      </dgm:t>
    </dgm:pt>
    <dgm:pt modelId="{976291B4-C9ED-464C-8DA7-448E049703CE}">
      <dgm:prSet/>
      <dgm:spPr/>
      <dgm:t>
        <a:bodyPr/>
        <a:lstStyle/>
        <a:p>
          <a:r>
            <a:rPr lang="en-IN"/>
            <a:t>Scalability</a:t>
          </a:r>
        </a:p>
      </dgm:t>
    </dgm:pt>
    <dgm:pt modelId="{BCB4104C-8991-4F5E-81D2-A4F249E40B9A}" type="parTrans" cxnId="{CF462630-734B-46B8-8741-E94E9562E637}">
      <dgm:prSet/>
      <dgm:spPr/>
      <dgm:t>
        <a:bodyPr/>
        <a:lstStyle/>
        <a:p>
          <a:endParaRPr lang="en-IN"/>
        </a:p>
      </dgm:t>
    </dgm:pt>
    <dgm:pt modelId="{E20B1A0D-C5C9-44B1-9BBB-70A8B175E2DA}" type="sibTrans" cxnId="{CF462630-734B-46B8-8741-E94E9562E637}">
      <dgm:prSet/>
      <dgm:spPr/>
      <dgm:t>
        <a:bodyPr/>
        <a:lstStyle/>
        <a:p>
          <a:endParaRPr lang="en-IN"/>
        </a:p>
      </dgm:t>
    </dgm:pt>
    <dgm:pt modelId="{3DCA1882-7F32-42C5-B101-925BFCE7E207}">
      <dgm:prSet/>
      <dgm:spPr>
        <a:solidFill>
          <a:srgbClr val="D91656"/>
        </a:solidFill>
      </dgm:spPr>
      <dgm:t>
        <a:bodyPr/>
        <a:lstStyle/>
        <a:p>
          <a:r>
            <a:rPr lang="en-IN"/>
            <a:t>Weaknesses</a:t>
          </a:r>
        </a:p>
      </dgm:t>
    </dgm:pt>
    <dgm:pt modelId="{739F9792-C5D9-419F-9477-966AA7A7A8EC}" type="parTrans" cxnId="{73940A95-E875-4A63-B0F3-931762D700FD}">
      <dgm:prSet/>
      <dgm:spPr/>
      <dgm:t>
        <a:bodyPr/>
        <a:lstStyle/>
        <a:p>
          <a:endParaRPr lang="en-IN"/>
        </a:p>
      </dgm:t>
    </dgm:pt>
    <dgm:pt modelId="{1230FA29-D5FD-44CD-B748-F873F8C1B321}" type="sibTrans" cxnId="{73940A95-E875-4A63-B0F3-931762D700FD}">
      <dgm:prSet/>
      <dgm:spPr/>
      <dgm:t>
        <a:bodyPr/>
        <a:lstStyle/>
        <a:p>
          <a:endParaRPr lang="en-IN"/>
        </a:p>
      </dgm:t>
    </dgm:pt>
    <dgm:pt modelId="{A998CA84-F2C2-461F-AFE1-C09630781BCD}">
      <dgm:prSet/>
      <dgm:spPr/>
      <dgm:t>
        <a:bodyPr/>
        <a:lstStyle/>
        <a:p>
          <a:r>
            <a:rPr lang="en-IN"/>
            <a:t>High Initial Development Costs</a:t>
          </a:r>
        </a:p>
      </dgm:t>
    </dgm:pt>
    <dgm:pt modelId="{43330F3D-04EE-4E46-AA84-856F1E9BEA80}" type="parTrans" cxnId="{2CA4D2CA-A81B-4872-807E-F15F4D38EA68}">
      <dgm:prSet/>
      <dgm:spPr/>
      <dgm:t>
        <a:bodyPr/>
        <a:lstStyle/>
        <a:p>
          <a:endParaRPr lang="en-IN"/>
        </a:p>
      </dgm:t>
    </dgm:pt>
    <dgm:pt modelId="{C781D6C4-A068-4CDE-98E6-24D12B1355FE}" type="sibTrans" cxnId="{2CA4D2CA-A81B-4872-807E-F15F4D38EA68}">
      <dgm:prSet/>
      <dgm:spPr/>
      <dgm:t>
        <a:bodyPr/>
        <a:lstStyle/>
        <a:p>
          <a:endParaRPr lang="en-IN"/>
        </a:p>
      </dgm:t>
    </dgm:pt>
    <dgm:pt modelId="{934DE6D2-8143-4A48-9E3B-8294946553CD}">
      <dgm:prSet/>
      <dgm:spPr/>
      <dgm:t>
        <a:bodyPr/>
        <a:lstStyle/>
        <a:p>
          <a:r>
            <a:rPr lang="en-IN"/>
            <a:t>Learning Curve</a:t>
          </a:r>
        </a:p>
      </dgm:t>
    </dgm:pt>
    <dgm:pt modelId="{72E6A6F3-4383-4E95-BC3F-A18091EABB98}" type="parTrans" cxnId="{37860B50-30CE-44F0-9242-207874042A27}">
      <dgm:prSet/>
      <dgm:spPr/>
      <dgm:t>
        <a:bodyPr/>
        <a:lstStyle/>
        <a:p>
          <a:endParaRPr lang="en-IN"/>
        </a:p>
      </dgm:t>
    </dgm:pt>
    <dgm:pt modelId="{F81C0928-C03A-462F-B701-7076E2B21E43}" type="sibTrans" cxnId="{37860B50-30CE-44F0-9242-207874042A27}">
      <dgm:prSet/>
      <dgm:spPr/>
      <dgm:t>
        <a:bodyPr/>
        <a:lstStyle/>
        <a:p>
          <a:endParaRPr lang="en-IN"/>
        </a:p>
      </dgm:t>
    </dgm:pt>
    <dgm:pt modelId="{377202C1-B6FF-4E6D-99FC-880C86D897CD}">
      <dgm:prSet/>
      <dgm:spPr>
        <a:solidFill>
          <a:srgbClr val="640D5F"/>
        </a:solidFill>
      </dgm:spPr>
      <dgm:t>
        <a:bodyPr/>
        <a:lstStyle/>
        <a:p>
          <a:r>
            <a:rPr lang="en-IN"/>
            <a:t>Opportunities</a:t>
          </a:r>
        </a:p>
      </dgm:t>
    </dgm:pt>
    <dgm:pt modelId="{157DBE3C-2184-4EAC-8A13-46C13551B29D}" type="parTrans" cxnId="{33D40395-0BFE-46B6-B1FA-40552727B1D9}">
      <dgm:prSet/>
      <dgm:spPr/>
      <dgm:t>
        <a:bodyPr/>
        <a:lstStyle/>
        <a:p>
          <a:endParaRPr lang="en-IN"/>
        </a:p>
      </dgm:t>
    </dgm:pt>
    <dgm:pt modelId="{039E2711-C178-4B5B-818E-02A660F7BAB8}" type="sibTrans" cxnId="{33D40395-0BFE-46B6-B1FA-40552727B1D9}">
      <dgm:prSet/>
      <dgm:spPr/>
      <dgm:t>
        <a:bodyPr/>
        <a:lstStyle/>
        <a:p>
          <a:endParaRPr lang="en-IN"/>
        </a:p>
      </dgm:t>
    </dgm:pt>
    <dgm:pt modelId="{113A7DF9-CE1D-4674-824B-5AAB4CF84148}">
      <dgm:prSet/>
      <dgm:spPr/>
      <dgm:t>
        <a:bodyPr/>
        <a:lstStyle/>
        <a:p>
          <a:r>
            <a:rPr lang="en-IN"/>
            <a:t>Rising Digital Adoption</a:t>
          </a:r>
        </a:p>
      </dgm:t>
    </dgm:pt>
    <dgm:pt modelId="{EFE9BD03-6E13-4E67-8EE9-494A74E14BD4}" type="parTrans" cxnId="{422A3F24-D537-4324-8348-ADFA7CA6C5C6}">
      <dgm:prSet/>
      <dgm:spPr/>
      <dgm:t>
        <a:bodyPr/>
        <a:lstStyle/>
        <a:p>
          <a:endParaRPr lang="en-IN"/>
        </a:p>
      </dgm:t>
    </dgm:pt>
    <dgm:pt modelId="{3BD15CAB-40A6-4280-A6FF-626D273D6E44}" type="sibTrans" cxnId="{422A3F24-D537-4324-8348-ADFA7CA6C5C6}">
      <dgm:prSet/>
      <dgm:spPr/>
      <dgm:t>
        <a:bodyPr/>
        <a:lstStyle/>
        <a:p>
          <a:endParaRPr lang="en-IN"/>
        </a:p>
      </dgm:t>
    </dgm:pt>
    <dgm:pt modelId="{A2FBC06C-2666-4DBE-AE98-B12C0123C545}">
      <dgm:prSet/>
      <dgm:spPr/>
      <dgm:t>
        <a:bodyPr/>
        <a:lstStyle/>
        <a:p>
          <a:r>
            <a:rPr lang="en-IN"/>
            <a:t>Expansion Potential</a:t>
          </a:r>
        </a:p>
      </dgm:t>
    </dgm:pt>
    <dgm:pt modelId="{2CC2F091-8562-44AC-814F-DEF8E38792DF}" type="parTrans" cxnId="{92054DEC-ABB5-4508-A84D-313968EED150}">
      <dgm:prSet/>
      <dgm:spPr/>
      <dgm:t>
        <a:bodyPr/>
        <a:lstStyle/>
        <a:p>
          <a:endParaRPr lang="en-IN"/>
        </a:p>
      </dgm:t>
    </dgm:pt>
    <dgm:pt modelId="{F7B82BB7-0CD9-4EB9-AAF7-4E8A0D4745FE}" type="sibTrans" cxnId="{92054DEC-ABB5-4508-A84D-313968EED150}">
      <dgm:prSet/>
      <dgm:spPr/>
      <dgm:t>
        <a:bodyPr/>
        <a:lstStyle/>
        <a:p>
          <a:endParaRPr lang="en-IN"/>
        </a:p>
      </dgm:t>
    </dgm:pt>
    <dgm:pt modelId="{F338FC8E-AF89-416D-B7DD-5EF469576BF1}">
      <dgm:prSet/>
      <dgm:spPr>
        <a:solidFill>
          <a:srgbClr val="D91656"/>
        </a:solidFill>
      </dgm:spPr>
      <dgm:t>
        <a:bodyPr/>
        <a:lstStyle/>
        <a:p>
          <a:r>
            <a:rPr lang="en-IN"/>
            <a:t>Threats</a:t>
          </a:r>
        </a:p>
      </dgm:t>
    </dgm:pt>
    <dgm:pt modelId="{11F9D63D-9F1D-426D-A445-7773FC90A962}" type="parTrans" cxnId="{231CA153-E7B9-4821-AF87-44DE50159229}">
      <dgm:prSet/>
      <dgm:spPr/>
      <dgm:t>
        <a:bodyPr/>
        <a:lstStyle/>
        <a:p>
          <a:endParaRPr lang="en-IN"/>
        </a:p>
      </dgm:t>
    </dgm:pt>
    <dgm:pt modelId="{D26C65D7-6C59-4C8B-A597-E31D3A246E0B}" type="sibTrans" cxnId="{231CA153-E7B9-4821-AF87-44DE50159229}">
      <dgm:prSet/>
      <dgm:spPr/>
      <dgm:t>
        <a:bodyPr/>
        <a:lstStyle/>
        <a:p>
          <a:endParaRPr lang="en-IN"/>
        </a:p>
      </dgm:t>
    </dgm:pt>
    <dgm:pt modelId="{B2C7A7F4-E154-4A5B-BFDE-89DE40C6BB6F}">
      <dgm:prSet/>
      <dgm:spPr/>
      <dgm:t>
        <a:bodyPr/>
        <a:lstStyle/>
        <a:p>
          <a:r>
            <a:rPr lang="en-IN"/>
            <a:t>Regulatory Challenges</a:t>
          </a:r>
        </a:p>
      </dgm:t>
    </dgm:pt>
    <dgm:pt modelId="{5056E15C-4B2B-41D8-8631-9635C1E2CAAE}" type="parTrans" cxnId="{562CDB2E-591C-40F3-A52A-921AD3DDA79F}">
      <dgm:prSet/>
      <dgm:spPr/>
      <dgm:t>
        <a:bodyPr/>
        <a:lstStyle/>
        <a:p>
          <a:endParaRPr lang="en-IN"/>
        </a:p>
      </dgm:t>
    </dgm:pt>
    <dgm:pt modelId="{64F76CA9-B051-4B09-B3C7-95E4BB68E6E8}" type="sibTrans" cxnId="{562CDB2E-591C-40F3-A52A-921AD3DDA79F}">
      <dgm:prSet/>
      <dgm:spPr/>
      <dgm:t>
        <a:bodyPr/>
        <a:lstStyle/>
        <a:p>
          <a:endParaRPr lang="en-IN"/>
        </a:p>
      </dgm:t>
    </dgm:pt>
    <dgm:pt modelId="{BDCEFE42-FB18-40DE-9AAD-AF0FEF617589}">
      <dgm:prSet/>
      <dgm:spPr/>
      <dgm:t>
        <a:bodyPr/>
        <a:lstStyle/>
        <a:p>
          <a:r>
            <a:rPr lang="en-IN"/>
            <a:t>Competing Payment Systems</a:t>
          </a:r>
        </a:p>
      </dgm:t>
    </dgm:pt>
    <dgm:pt modelId="{1F182A12-74D2-4398-AAE2-AF5BB08AC146}" type="parTrans" cxnId="{C9BD2A41-661D-4466-9204-5EC22294DA1A}">
      <dgm:prSet/>
      <dgm:spPr/>
      <dgm:t>
        <a:bodyPr/>
        <a:lstStyle/>
        <a:p>
          <a:endParaRPr lang="en-IN"/>
        </a:p>
      </dgm:t>
    </dgm:pt>
    <dgm:pt modelId="{6B6352C1-9116-4356-9637-4855C8CF8BD3}" type="sibTrans" cxnId="{C9BD2A41-661D-4466-9204-5EC22294DA1A}">
      <dgm:prSet/>
      <dgm:spPr/>
      <dgm:t>
        <a:bodyPr/>
        <a:lstStyle/>
        <a:p>
          <a:endParaRPr lang="en-IN"/>
        </a:p>
      </dgm:t>
    </dgm:pt>
    <dgm:pt modelId="{EEC570E6-417D-4BC3-A0D0-B4EDFAA4AE16}" type="pres">
      <dgm:prSet presAssocID="{CBB35E96-C678-4EA5-B843-BD4E5DA3A1AD}" presName="diagram" presStyleCnt="0">
        <dgm:presLayoutVars>
          <dgm:chPref val="1"/>
          <dgm:dir/>
          <dgm:animOne val="branch"/>
          <dgm:animLvl val="lvl"/>
          <dgm:resizeHandles/>
        </dgm:presLayoutVars>
      </dgm:prSet>
      <dgm:spPr/>
    </dgm:pt>
    <dgm:pt modelId="{33EA7652-A46B-4613-8EC4-910EACD646A4}" type="pres">
      <dgm:prSet presAssocID="{D1EA3819-C89D-4B3D-8BA1-9E415EC4B8DA}" presName="root" presStyleCnt="0"/>
      <dgm:spPr/>
    </dgm:pt>
    <dgm:pt modelId="{52D5A20E-E7C5-476E-B78B-D421AEA46BD4}" type="pres">
      <dgm:prSet presAssocID="{D1EA3819-C89D-4B3D-8BA1-9E415EC4B8DA}" presName="rootComposite" presStyleCnt="0"/>
      <dgm:spPr/>
    </dgm:pt>
    <dgm:pt modelId="{1F9CEA2F-A258-4B0A-A273-6A3AFCDE4DF9}" type="pres">
      <dgm:prSet presAssocID="{D1EA3819-C89D-4B3D-8BA1-9E415EC4B8DA}" presName="rootText" presStyleLbl="node1" presStyleIdx="0" presStyleCnt="4"/>
      <dgm:spPr/>
    </dgm:pt>
    <dgm:pt modelId="{5E34FA11-9AE2-49C4-AD3C-FB8230E2AC07}" type="pres">
      <dgm:prSet presAssocID="{D1EA3819-C89D-4B3D-8BA1-9E415EC4B8DA}" presName="rootConnector" presStyleLbl="node1" presStyleIdx="0" presStyleCnt="4"/>
      <dgm:spPr/>
    </dgm:pt>
    <dgm:pt modelId="{5A34BA5B-7F90-4D20-BCD8-5A28222F343A}" type="pres">
      <dgm:prSet presAssocID="{D1EA3819-C89D-4B3D-8BA1-9E415EC4B8DA}" presName="childShape" presStyleCnt="0"/>
      <dgm:spPr/>
    </dgm:pt>
    <dgm:pt modelId="{A1B64F2A-D6D6-445F-A336-F911141D208C}" type="pres">
      <dgm:prSet presAssocID="{FA5CD4C9-1448-41FA-B732-6D79ED4B9E2C}" presName="Name13" presStyleLbl="parChTrans1D2" presStyleIdx="0" presStyleCnt="9"/>
      <dgm:spPr/>
    </dgm:pt>
    <dgm:pt modelId="{514AA6B8-7C21-4493-B743-48908CFC540F}" type="pres">
      <dgm:prSet presAssocID="{B1010F37-4F5F-49E9-9C1B-D10A8AAD38E1}" presName="childText" presStyleLbl="bgAcc1" presStyleIdx="0" presStyleCnt="9">
        <dgm:presLayoutVars>
          <dgm:bulletEnabled val="1"/>
        </dgm:presLayoutVars>
      </dgm:prSet>
      <dgm:spPr/>
    </dgm:pt>
    <dgm:pt modelId="{2AA206DE-869A-4436-B972-1BA7D640363D}" type="pres">
      <dgm:prSet presAssocID="{8CE214CB-E7B0-4B94-836A-AE97932E6EA6}" presName="Name13" presStyleLbl="parChTrans1D2" presStyleIdx="1" presStyleCnt="9"/>
      <dgm:spPr/>
    </dgm:pt>
    <dgm:pt modelId="{1BD54147-EB2D-4439-89C4-20EA7F6BE158}" type="pres">
      <dgm:prSet presAssocID="{E0F54748-E527-4494-A893-F2E8FFDC5A59}" presName="childText" presStyleLbl="bgAcc1" presStyleIdx="1" presStyleCnt="9">
        <dgm:presLayoutVars>
          <dgm:bulletEnabled val="1"/>
        </dgm:presLayoutVars>
      </dgm:prSet>
      <dgm:spPr/>
    </dgm:pt>
    <dgm:pt modelId="{2C845F78-A7A4-4231-BE6C-05327F3EB61F}" type="pres">
      <dgm:prSet presAssocID="{BCB4104C-8991-4F5E-81D2-A4F249E40B9A}" presName="Name13" presStyleLbl="parChTrans1D2" presStyleIdx="2" presStyleCnt="9"/>
      <dgm:spPr/>
    </dgm:pt>
    <dgm:pt modelId="{4497A9A9-DD9C-482A-B049-4711FF55B545}" type="pres">
      <dgm:prSet presAssocID="{976291B4-C9ED-464C-8DA7-448E049703CE}" presName="childText" presStyleLbl="bgAcc1" presStyleIdx="2" presStyleCnt="9">
        <dgm:presLayoutVars>
          <dgm:bulletEnabled val="1"/>
        </dgm:presLayoutVars>
      </dgm:prSet>
      <dgm:spPr/>
    </dgm:pt>
    <dgm:pt modelId="{3D7C1851-F68F-4E5C-BABF-141ABBC41608}" type="pres">
      <dgm:prSet presAssocID="{3DCA1882-7F32-42C5-B101-925BFCE7E207}" presName="root" presStyleCnt="0"/>
      <dgm:spPr/>
    </dgm:pt>
    <dgm:pt modelId="{AB6084E7-8D0A-424D-AD5B-F3CE1F4265B0}" type="pres">
      <dgm:prSet presAssocID="{3DCA1882-7F32-42C5-B101-925BFCE7E207}" presName="rootComposite" presStyleCnt="0"/>
      <dgm:spPr/>
    </dgm:pt>
    <dgm:pt modelId="{0AF4C296-DB94-4D80-9D7C-BBB7D7162DC0}" type="pres">
      <dgm:prSet presAssocID="{3DCA1882-7F32-42C5-B101-925BFCE7E207}" presName="rootText" presStyleLbl="node1" presStyleIdx="1" presStyleCnt="4"/>
      <dgm:spPr/>
    </dgm:pt>
    <dgm:pt modelId="{ECF8F967-2880-42C2-87F8-A79C93E03520}" type="pres">
      <dgm:prSet presAssocID="{3DCA1882-7F32-42C5-B101-925BFCE7E207}" presName="rootConnector" presStyleLbl="node1" presStyleIdx="1" presStyleCnt="4"/>
      <dgm:spPr/>
    </dgm:pt>
    <dgm:pt modelId="{A4140E6E-C9FA-476A-B0F7-39E7A9CAB638}" type="pres">
      <dgm:prSet presAssocID="{3DCA1882-7F32-42C5-B101-925BFCE7E207}" presName="childShape" presStyleCnt="0"/>
      <dgm:spPr/>
    </dgm:pt>
    <dgm:pt modelId="{3BEE7813-228E-4C59-BB5A-D63C8A65F095}" type="pres">
      <dgm:prSet presAssocID="{43330F3D-04EE-4E46-AA84-856F1E9BEA80}" presName="Name13" presStyleLbl="parChTrans1D2" presStyleIdx="3" presStyleCnt="9"/>
      <dgm:spPr/>
    </dgm:pt>
    <dgm:pt modelId="{CE17DDD5-A900-4F24-9103-63039C0A90F7}" type="pres">
      <dgm:prSet presAssocID="{A998CA84-F2C2-461F-AFE1-C09630781BCD}" presName="childText" presStyleLbl="bgAcc1" presStyleIdx="3" presStyleCnt="9">
        <dgm:presLayoutVars>
          <dgm:bulletEnabled val="1"/>
        </dgm:presLayoutVars>
      </dgm:prSet>
      <dgm:spPr/>
    </dgm:pt>
    <dgm:pt modelId="{78704E79-05CE-4749-8489-9B25CC5AC660}" type="pres">
      <dgm:prSet presAssocID="{72E6A6F3-4383-4E95-BC3F-A18091EABB98}" presName="Name13" presStyleLbl="parChTrans1D2" presStyleIdx="4" presStyleCnt="9"/>
      <dgm:spPr/>
    </dgm:pt>
    <dgm:pt modelId="{39DD0C68-64A8-46E0-B220-8AB9DBBDA268}" type="pres">
      <dgm:prSet presAssocID="{934DE6D2-8143-4A48-9E3B-8294946553CD}" presName="childText" presStyleLbl="bgAcc1" presStyleIdx="4" presStyleCnt="9">
        <dgm:presLayoutVars>
          <dgm:bulletEnabled val="1"/>
        </dgm:presLayoutVars>
      </dgm:prSet>
      <dgm:spPr/>
    </dgm:pt>
    <dgm:pt modelId="{6A7A6128-2E19-4C31-AE4F-A674D0D59CC3}" type="pres">
      <dgm:prSet presAssocID="{377202C1-B6FF-4E6D-99FC-880C86D897CD}" presName="root" presStyleCnt="0"/>
      <dgm:spPr/>
    </dgm:pt>
    <dgm:pt modelId="{FBBF98EB-971B-45CC-8547-A2B058C26DF2}" type="pres">
      <dgm:prSet presAssocID="{377202C1-B6FF-4E6D-99FC-880C86D897CD}" presName="rootComposite" presStyleCnt="0"/>
      <dgm:spPr/>
    </dgm:pt>
    <dgm:pt modelId="{34C8D8AD-CE63-4A27-9BAF-F150D362ED7B}" type="pres">
      <dgm:prSet presAssocID="{377202C1-B6FF-4E6D-99FC-880C86D897CD}" presName="rootText" presStyleLbl="node1" presStyleIdx="2" presStyleCnt="4"/>
      <dgm:spPr/>
    </dgm:pt>
    <dgm:pt modelId="{56873AFD-22CD-4E03-9DF3-A4F46C14F501}" type="pres">
      <dgm:prSet presAssocID="{377202C1-B6FF-4E6D-99FC-880C86D897CD}" presName="rootConnector" presStyleLbl="node1" presStyleIdx="2" presStyleCnt="4"/>
      <dgm:spPr/>
    </dgm:pt>
    <dgm:pt modelId="{EC041B8C-0594-4465-BA70-195C25D56AB7}" type="pres">
      <dgm:prSet presAssocID="{377202C1-B6FF-4E6D-99FC-880C86D897CD}" presName="childShape" presStyleCnt="0"/>
      <dgm:spPr/>
    </dgm:pt>
    <dgm:pt modelId="{441B9DAC-5E2E-41F0-A575-F3BCC4D8F798}" type="pres">
      <dgm:prSet presAssocID="{EFE9BD03-6E13-4E67-8EE9-494A74E14BD4}" presName="Name13" presStyleLbl="parChTrans1D2" presStyleIdx="5" presStyleCnt="9"/>
      <dgm:spPr/>
    </dgm:pt>
    <dgm:pt modelId="{012014A7-8640-4D71-99D7-3A4FD190A27C}" type="pres">
      <dgm:prSet presAssocID="{113A7DF9-CE1D-4674-824B-5AAB4CF84148}" presName="childText" presStyleLbl="bgAcc1" presStyleIdx="5" presStyleCnt="9">
        <dgm:presLayoutVars>
          <dgm:bulletEnabled val="1"/>
        </dgm:presLayoutVars>
      </dgm:prSet>
      <dgm:spPr/>
    </dgm:pt>
    <dgm:pt modelId="{F1A139D2-2DCF-498E-B24D-E1F16200CEE6}" type="pres">
      <dgm:prSet presAssocID="{2CC2F091-8562-44AC-814F-DEF8E38792DF}" presName="Name13" presStyleLbl="parChTrans1D2" presStyleIdx="6" presStyleCnt="9"/>
      <dgm:spPr/>
    </dgm:pt>
    <dgm:pt modelId="{1CE6B835-332F-4E8B-828A-9A857EF94CA9}" type="pres">
      <dgm:prSet presAssocID="{A2FBC06C-2666-4DBE-AE98-B12C0123C545}" presName="childText" presStyleLbl="bgAcc1" presStyleIdx="6" presStyleCnt="9">
        <dgm:presLayoutVars>
          <dgm:bulletEnabled val="1"/>
        </dgm:presLayoutVars>
      </dgm:prSet>
      <dgm:spPr/>
    </dgm:pt>
    <dgm:pt modelId="{DC8AABDC-63AC-4E97-9DD1-7219ADBA2108}" type="pres">
      <dgm:prSet presAssocID="{F338FC8E-AF89-416D-B7DD-5EF469576BF1}" presName="root" presStyleCnt="0"/>
      <dgm:spPr/>
    </dgm:pt>
    <dgm:pt modelId="{C3FC71CE-0FE6-4E41-971B-6D8BE020F4A7}" type="pres">
      <dgm:prSet presAssocID="{F338FC8E-AF89-416D-B7DD-5EF469576BF1}" presName="rootComposite" presStyleCnt="0"/>
      <dgm:spPr/>
    </dgm:pt>
    <dgm:pt modelId="{A2676580-2E7B-4992-B91A-B413805C16D3}" type="pres">
      <dgm:prSet presAssocID="{F338FC8E-AF89-416D-B7DD-5EF469576BF1}" presName="rootText" presStyleLbl="node1" presStyleIdx="3" presStyleCnt="4"/>
      <dgm:spPr/>
    </dgm:pt>
    <dgm:pt modelId="{9B0871B3-71C4-4169-81B4-F6B32FD8E794}" type="pres">
      <dgm:prSet presAssocID="{F338FC8E-AF89-416D-B7DD-5EF469576BF1}" presName="rootConnector" presStyleLbl="node1" presStyleIdx="3" presStyleCnt="4"/>
      <dgm:spPr/>
    </dgm:pt>
    <dgm:pt modelId="{5388E1CF-44C5-491C-9F6A-C36B1F07D0BF}" type="pres">
      <dgm:prSet presAssocID="{F338FC8E-AF89-416D-B7DD-5EF469576BF1}" presName="childShape" presStyleCnt="0"/>
      <dgm:spPr/>
    </dgm:pt>
    <dgm:pt modelId="{4785504E-E4A2-4172-80EE-01FC572D32F2}" type="pres">
      <dgm:prSet presAssocID="{5056E15C-4B2B-41D8-8631-9635C1E2CAAE}" presName="Name13" presStyleLbl="parChTrans1D2" presStyleIdx="7" presStyleCnt="9"/>
      <dgm:spPr/>
    </dgm:pt>
    <dgm:pt modelId="{507458C6-E06F-452B-B5B5-CB5245AF28EA}" type="pres">
      <dgm:prSet presAssocID="{B2C7A7F4-E154-4A5B-BFDE-89DE40C6BB6F}" presName="childText" presStyleLbl="bgAcc1" presStyleIdx="7" presStyleCnt="9">
        <dgm:presLayoutVars>
          <dgm:bulletEnabled val="1"/>
        </dgm:presLayoutVars>
      </dgm:prSet>
      <dgm:spPr/>
    </dgm:pt>
    <dgm:pt modelId="{AB760EA9-EC18-417F-A49B-3352A715DFE9}" type="pres">
      <dgm:prSet presAssocID="{1F182A12-74D2-4398-AAE2-AF5BB08AC146}" presName="Name13" presStyleLbl="parChTrans1D2" presStyleIdx="8" presStyleCnt="9"/>
      <dgm:spPr/>
    </dgm:pt>
    <dgm:pt modelId="{B6A4AB02-526C-4573-A68D-12742A097CB6}" type="pres">
      <dgm:prSet presAssocID="{BDCEFE42-FB18-40DE-9AAD-AF0FEF617589}" presName="childText" presStyleLbl="bgAcc1" presStyleIdx="8" presStyleCnt="9">
        <dgm:presLayoutVars>
          <dgm:bulletEnabled val="1"/>
        </dgm:presLayoutVars>
      </dgm:prSet>
      <dgm:spPr/>
    </dgm:pt>
  </dgm:ptLst>
  <dgm:cxnLst>
    <dgm:cxn modelId="{DBB3E401-D847-4AAC-BCF7-5C9F9C03DFFB}" type="presOf" srcId="{8CE214CB-E7B0-4B94-836A-AE97932E6EA6}" destId="{2AA206DE-869A-4436-B972-1BA7D640363D}" srcOrd="0" destOrd="0" presId="urn:microsoft.com/office/officeart/2005/8/layout/hierarchy3"/>
    <dgm:cxn modelId="{EC91C218-4F44-47F8-A666-5D342A5E87E0}" type="presOf" srcId="{72E6A6F3-4383-4E95-BC3F-A18091EABB98}" destId="{78704E79-05CE-4749-8489-9B25CC5AC660}" srcOrd="0" destOrd="0" presId="urn:microsoft.com/office/officeart/2005/8/layout/hierarchy3"/>
    <dgm:cxn modelId="{A936E720-1644-44AD-A501-9504AC065C5F}" type="presOf" srcId="{CBB35E96-C678-4EA5-B843-BD4E5DA3A1AD}" destId="{EEC570E6-417D-4BC3-A0D0-B4EDFAA4AE16}" srcOrd="0" destOrd="0" presId="urn:microsoft.com/office/officeart/2005/8/layout/hierarchy3"/>
    <dgm:cxn modelId="{422A3F24-D537-4324-8348-ADFA7CA6C5C6}" srcId="{377202C1-B6FF-4E6D-99FC-880C86D897CD}" destId="{113A7DF9-CE1D-4674-824B-5AAB4CF84148}" srcOrd="0" destOrd="0" parTransId="{EFE9BD03-6E13-4E67-8EE9-494A74E14BD4}" sibTransId="{3BD15CAB-40A6-4280-A6FF-626D273D6E44}"/>
    <dgm:cxn modelId="{6203352B-99A5-4ECD-9BB8-C8E379FD48CF}" type="presOf" srcId="{F338FC8E-AF89-416D-B7DD-5EF469576BF1}" destId="{9B0871B3-71C4-4169-81B4-F6B32FD8E794}" srcOrd="1" destOrd="0" presId="urn:microsoft.com/office/officeart/2005/8/layout/hierarchy3"/>
    <dgm:cxn modelId="{562CDB2E-591C-40F3-A52A-921AD3DDA79F}" srcId="{F338FC8E-AF89-416D-B7DD-5EF469576BF1}" destId="{B2C7A7F4-E154-4A5B-BFDE-89DE40C6BB6F}" srcOrd="0" destOrd="0" parTransId="{5056E15C-4B2B-41D8-8631-9635C1E2CAAE}" sibTransId="{64F76CA9-B051-4B09-B3C7-95E4BB68E6E8}"/>
    <dgm:cxn modelId="{CF462630-734B-46B8-8741-E94E9562E637}" srcId="{D1EA3819-C89D-4B3D-8BA1-9E415EC4B8DA}" destId="{976291B4-C9ED-464C-8DA7-448E049703CE}" srcOrd="2" destOrd="0" parTransId="{BCB4104C-8991-4F5E-81D2-A4F249E40B9A}" sibTransId="{E20B1A0D-C5C9-44B1-9BBB-70A8B175E2DA}"/>
    <dgm:cxn modelId="{4DF8C539-DB9E-4321-BAAF-313F0181F102}" type="presOf" srcId="{934DE6D2-8143-4A48-9E3B-8294946553CD}" destId="{39DD0C68-64A8-46E0-B220-8AB9DBBDA268}" srcOrd="0" destOrd="0" presId="urn:microsoft.com/office/officeart/2005/8/layout/hierarchy3"/>
    <dgm:cxn modelId="{C9BD2A41-661D-4466-9204-5EC22294DA1A}" srcId="{F338FC8E-AF89-416D-B7DD-5EF469576BF1}" destId="{BDCEFE42-FB18-40DE-9AAD-AF0FEF617589}" srcOrd="1" destOrd="0" parTransId="{1F182A12-74D2-4398-AAE2-AF5BB08AC146}" sibTransId="{6B6352C1-9116-4356-9637-4855C8CF8BD3}"/>
    <dgm:cxn modelId="{DD6E1E43-3DCF-4E08-A9B0-4CD02ED8B6FA}" srcId="{D1EA3819-C89D-4B3D-8BA1-9E415EC4B8DA}" destId="{B1010F37-4F5F-49E9-9C1B-D10A8AAD38E1}" srcOrd="0" destOrd="0" parTransId="{FA5CD4C9-1448-41FA-B732-6D79ED4B9E2C}" sibTransId="{203E36D5-6FF3-47BB-893E-D054A6D39516}"/>
    <dgm:cxn modelId="{99EDBE4C-923D-4052-B72B-8A645EB51E01}" type="presOf" srcId="{2CC2F091-8562-44AC-814F-DEF8E38792DF}" destId="{F1A139D2-2DCF-498E-B24D-E1F16200CEE6}" srcOrd="0" destOrd="0" presId="urn:microsoft.com/office/officeart/2005/8/layout/hierarchy3"/>
    <dgm:cxn modelId="{37860B50-30CE-44F0-9242-207874042A27}" srcId="{3DCA1882-7F32-42C5-B101-925BFCE7E207}" destId="{934DE6D2-8143-4A48-9E3B-8294946553CD}" srcOrd="1" destOrd="0" parTransId="{72E6A6F3-4383-4E95-BC3F-A18091EABB98}" sibTransId="{F81C0928-C03A-462F-B701-7076E2B21E43}"/>
    <dgm:cxn modelId="{20693171-1365-4D81-BEA0-5FD19964F12A}" type="presOf" srcId="{FA5CD4C9-1448-41FA-B732-6D79ED4B9E2C}" destId="{A1B64F2A-D6D6-445F-A336-F911141D208C}" srcOrd="0" destOrd="0" presId="urn:microsoft.com/office/officeart/2005/8/layout/hierarchy3"/>
    <dgm:cxn modelId="{231CA153-E7B9-4821-AF87-44DE50159229}" srcId="{CBB35E96-C678-4EA5-B843-BD4E5DA3A1AD}" destId="{F338FC8E-AF89-416D-B7DD-5EF469576BF1}" srcOrd="3" destOrd="0" parTransId="{11F9D63D-9F1D-426D-A445-7773FC90A962}" sibTransId="{D26C65D7-6C59-4C8B-A597-E31D3A246E0B}"/>
    <dgm:cxn modelId="{097A1B75-0A4D-4634-B42C-794DD6EE99E0}" type="presOf" srcId="{BDCEFE42-FB18-40DE-9AAD-AF0FEF617589}" destId="{B6A4AB02-526C-4573-A68D-12742A097CB6}" srcOrd="0" destOrd="0" presId="urn:microsoft.com/office/officeart/2005/8/layout/hierarchy3"/>
    <dgm:cxn modelId="{BB83F179-35AB-404C-864D-BDAB18365C70}" type="presOf" srcId="{BCB4104C-8991-4F5E-81D2-A4F249E40B9A}" destId="{2C845F78-A7A4-4231-BE6C-05327F3EB61F}" srcOrd="0" destOrd="0" presId="urn:microsoft.com/office/officeart/2005/8/layout/hierarchy3"/>
    <dgm:cxn modelId="{24C9E284-2686-407A-A38D-0BCB1F49900A}" type="presOf" srcId="{377202C1-B6FF-4E6D-99FC-880C86D897CD}" destId="{34C8D8AD-CE63-4A27-9BAF-F150D362ED7B}" srcOrd="0" destOrd="0" presId="urn:microsoft.com/office/officeart/2005/8/layout/hierarchy3"/>
    <dgm:cxn modelId="{533D4188-F156-4291-A7B6-F6CEB2DAAB73}" type="presOf" srcId="{EFE9BD03-6E13-4E67-8EE9-494A74E14BD4}" destId="{441B9DAC-5E2E-41F0-A575-F3BCC4D8F798}" srcOrd="0" destOrd="0" presId="urn:microsoft.com/office/officeart/2005/8/layout/hierarchy3"/>
    <dgm:cxn modelId="{F6655589-DE94-42AB-BCEE-C736A171EA21}" type="presOf" srcId="{976291B4-C9ED-464C-8DA7-448E049703CE}" destId="{4497A9A9-DD9C-482A-B049-4711FF55B545}" srcOrd="0" destOrd="0" presId="urn:microsoft.com/office/officeart/2005/8/layout/hierarchy3"/>
    <dgm:cxn modelId="{A448C789-D1A9-4CB4-9875-7DEE8A7C0CD6}" type="presOf" srcId="{A998CA84-F2C2-461F-AFE1-C09630781BCD}" destId="{CE17DDD5-A900-4F24-9103-63039C0A90F7}" srcOrd="0" destOrd="0" presId="urn:microsoft.com/office/officeart/2005/8/layout/hierarchy3"/>
    <dgm:cxn modelId="{DABE548E-1EB9-413C-BD93-DF5BF0FDE5D2}" type="presOf" srcId="{F338FC8E-AF89-416D-B7DD-5EF469576BF1}" destId="{A2676580-2E7B-4992-B91A-B413805C16D3}" srcOrd="0" destOrd="0" presId="urn:microsoft.com/office/officeart/2005/8/layout/hierarchy3"/>
    <dgm:cxn modelId="{C2320192-066B-41B2-A666-21141D7C0B66}" type="presOf" srcId="{5056E15C-4B2B-41D8-8631-9635C1E2CAAE}" destId="{4785504E-E4A2-4172-80EE-01FC572D32F2}" srcOrd="0" destOrd="0" presId="urn:microsoft.com/office/officeart/2005/8/layout/hierarchy3"/>
    <dgm:cxn modelId="{E58AAA92-1876-4BA7-906F-FB58503D6D5D}" type="presOf" srcId="{3DCA1882-7F32-42C5-B101-925BFCE7E207}" destId="{ECF8F967-2880-42C2-87F8-A79C93E03520}" srcOrd="1" destOrd="0" presId="urn:microsoft.com/office/officeart/2005/8/layout/hierarchy3"/>
    <dgm:cxn modelId="{33D40395-0BFE-46B6-B1FA-40552727B1D9}" srcId="{CBB35E96-C678-4EA5-B843-BD4E5DA3A1AD}" destId="{377202C1-B6FF-4E6D-99FC-880C86D897CD}" srcOrd="2" destOrd="0" parTransId="{157DBE3C-2184-4EAC-8A13-46C13551B29D}" sibTransId="{039E2711-C178-4B5B-818E-02A660F7BAB8}"/>
    <dgm:cxn modelId="{73940A95-E875-4A63-B0F3-931762D700FD}" srcId="{CBB35E96-C678-4EA5-B843-BD4E5DA3A1AD}" destId="{3DCA1882-7F32-42C5-B101-925BFCE7E207}" srcOrd="1" destOrd="0" parTransId="{739F9792-C5D9-419F-9477-966AA7A7A8EC}" sibTransId="{1230FA29-D5FD-44CD-B748-F873F8C1B321}"/>
    <dgm:cxn modelId="{B8FA749A-BE79-49F2-83B3-BECB402A9A1E}" type="presOf" srcId="{D1EA3819-C89D-4B3D-8BA1-9E415EC4B8DA}" destId="{5E34FA11-9AE2-49C4-AD3C-FB8230E2AC07}" srcOrd="1" destOrd="0" presId="urn:microsoft.com/office/officeart/2005/8/layout/hierarchy3"/>
    <dgm:cxn modelId="{250851AB-8BD1-4FCF-883F-69C3B79616A9}" srcId="{D1EA3819-C89D-4B3D-8BA1-9E415EC4B8DA}" destId="{E0F54748-E527-4494-A893-F2E8FFDC5A59}" srcOrd="1" destOrd="0" parTransId="{8CE214CB-E7B0-4B94-836A-AE97932E6EA6}" sibTransId="{FB3A8F46-A3C4-4230-84E7-CED7B5281E85}"/>
    <dgm:cxn modelId="{1ED603AC-688C-45F8-9F18-83C1A3DEFD74}" type="presOf" srcId="{1F182A12-74D2-4398-AAE2-AF5BB08AC146}" destId="{AB760EA9-EC18-417F-A49B-3352A715DFE9}" srcOrd="0" destOrd="0" presId="urn:microsoft.com/office/officeart/2005/8/layout/hierarchy3"/>
    <dgm:cxn modelId="{0F67FAAF-C864-42AB-9B9D-D76A4663D4A2}" type="presOf" srcId="{D1EA3819-C89D-4B3D-8BA1-9E415EC4B8DA}" destId="{1F9CEA2F-A258-4B0A-A273-6A3AFCDE4DF9}" srcOrd="0" destOrd="0" presId="urn:microsoft.com/office/officeart/2005/8/layout/hierarchy3"/>
    <dgm:cxn modelId="{611064B8-B3E5-42FC-90F7-F2B7220F3EDC}" type="presOf" srcId="{B1010F37-4F5F-49E9-9C1B-D10A8AAD38E1}" destId="{514AA6B8-7C21-4493-B743-48908CFC540F}" srcOrd="0" destOrd="0" presId="urn:microsoft.com/office/officeart/2005/8/layout/hierarchy3"/>
    <dgm:cxn modelId="{2CA4D2CA-A81B-4872-807E-F15F4D38EA68}" srcId="{3DCA1882-7F32-42C5-B101-925BFCE7E207}" destId="{A998CA84-F2C2-461F-AFE1-C09630781BCD}" srcOrd="0" destOrd="0" parTransId="{43330F3D-04EE-4E46-AA84-856F1E9BEA80}" sibTransId="{C781D6C4-A068-4CDE-98E6-24D12B1355FE}"/>
    <dgm:cxn modelId="{111247D7-C193-4742-8024-44BEC0DAE9B3}" type="presOf" srcId="{B2C7A7F4-E154-4A5B-BFDE-89DE40C6BB6F}" destId="{507458C6-E06F-452B-B5B5-CB5245AF28EA}" srcOrd="0" destOrd="0" presId="urn:microsoft.com/office/officeart/2005/8/layout/hierarchy3"/>
    <dgm:cxn modelId="{554AA1DE-1665-4114-BBAE-FD654BEEBFFB}" type="presOf" srcId="{377202C1-B6FF-4E6D-99FC-880C86D897CD}" destId="{56873AFD-22CD-4E03-9DF3-A4F46C14F501}" srcOrd="1" destOrd="0" presId="urn:microsoft.com/office/officeart/2005/8/layout/hierarchy3"/>
    <dgm:cxn modelId="{296242DF-71C9-48F2-9308-EDA2BD19B8B9}" srcId="{CBB35E96-C678-4EA5-B843-BD4E5DA3A1AD}" destId="{D1EA3819-C89D-4B3D-8BA1-9E415EC4B8DA}" srcOrd="0" destOrd="0" parTransId="{D16AC6EF-6F9E-498A-ADFC-EC3A75FCDB50}" sibTransId="{2D70C0E5-7766-44D2-A502-684E311169F5}"/>
    <dgm:cxn modelId="{E49F3CE9-1217-489B-B2A8-53A843EC71B0}" type="presOf" srcId="{3DCA1882-7F32-42C5-B101-925BFCE7E207}" destId="{0AF4C296-DB94-4D80-9D7C-BBB7D7162DC0}" srcOrd="0" destOrd="0" presId="urn:microsoft.com/office/officeart/2005/8/layout/hierarchy3"/>
    <dgm:cxn modelId="{92054DEC-ABB5-4508-A84D-313968EED150}" srcId="{377202C1-B6FF-4E6D-99FC-880C86D897CD}" destId="{A2FBC06C-2666-4DBE-AE98-B12C0123C545}" srcOrd="1" destOrd="0" parTransId="{2CC2F091-8562-44AC-814F-DEF8E38792DF}" sibTransId="{F7B82BB7-0CD9-4EB9-AAF7-4E8A0D4745FE}"/>
    <dgm:cxn modelId="{C8CDD8F4-2A17-4EB9-B035-B020C1B160C1}" type="presOf" srcId="{E0F54748-E527-4494-A893-F2E8FFDC5A59}" destId="{1BD54147-EB2D-4439-89C4-20EA7F6BE158}" srcOrd="0" destOrd="0" presId="urn:microsoft.com/office/officeart/2005/8/layout/hierarchy3"/>
    <dgm:cxn modelId="{5F87F1F4-10A5-437C-8067-10D4AB306B52}" type="presOf" srcId="{43330F3D-04EE-4E46-AA84-856F1E9BEA80}" destId="{3BEE7813-228E-4C59-BB5A-D63C8A65F095}" srcOrd="0" destOrd="0" presId="urn:microsoft.com/office/officeart/2005/8/layout/hierarchy3"/>
    <dgm:cxn modelId="{436804FC-2B0D-4629-946A-5F4DE7F9B984}" type="presOf" srcId="{A2FBC06C-2666-4DBE-AE98-B12C0123C545}" destId="{1CE6B835-332F-4E8B-828A-9A857EF94CA9}" srcOrd="0" destOrd="0" presId="urn:microsoft.com/office/officeart/2005/8/layout/hierarchy3"/>
    <dgm:cxn modelId="{A14CC4FE-B6DB-42FE-8A38-DB0EC794FD0D}" type="presOf" srcId="{113A7DF9-CE1D-4674-824B-5AAB4CF84148}" destId="{012014A7-8640-4D71-99D7-3A4FD190A27C}" srcOrd="0" destOrd="0" presId="urn:microsoft.com/office/officeart/2005/8/layout/hierarchy3"/>
    <dgm:cxn modelId="{7023F858-0BBF-46F3-AB89-C65010B2A43F}" type="presParOf" srcId="{EEC570E6-417D-4BC3-A0D0-B4EDFAA4AE16}" destId="{33EA7652-A46B-4613-8EC4-910EACD646A4}" srcOrd="0" destOrd="0" presId="urn:microsoft.com/office/officeart/2005/8/layout/hierarchy3"/>
    <dgm:cxn modelId="{957F938F-3097-476A-BC17-8D479E50FE7A}" type="presParOf" srcId="{33EA7652-A46B-4613-8EC4-910EACD646A4}" destId="{52D5A20E-E7C5-476E-B78B-D421AEA46BD4}" srcOrd="0" destOrd="0" presId="urn:microsoft.com/office/officeart/2005/8/layout/hierarchy3"/>
    <dgm:cxn modelId="{90CD6CB6-EFC0-4B15-8E9E-0501FD6F7110}" type="presParOf" srcId="{52D5A20E-E7C5-476E-B78B-D421AEA46BD4}" destId="{1F9CEA2F-A258-4B0A-A273-6A3AFCDE4DF9}" srcOrd="0" destOrd="0" presId="urn:microsoft.com/office/officeart/2005/8/layout/hierarchy3"/>
    <dgm:cxn modelId="{5D311318-5312-45C0-A41F-2D306DA62D1C}" type="presParOf" srcId="{52D5A20E-E7C5-476E-B78B-D421AEA46BD4}" destId="{5E34FA11-9AE2-49C4-AD3C-FB8230E2AC07}" srcOrd="1" destOrd="0" presId="urn:microsoft.com/office/officeart/2005/8/layout/hierarchy3"/>
    <dgm:cxn modelId="{89392493-755B-4EFB-8083-1934B9E3BBFB}" type="presParOf" srcId="{33EA7652-A46B-4613-8EC4-910EACD646A4}" destId="{5A34BA5B-7F90-4D20-BCD8-5A28222F343A}" srcOrd="1" destOrd="0" presId="urn:microsoft.com/office/officeart/2005/8/layout/hierarchy3"/>
    <dgm:cxn modelId="{77B3E437-C657-45B3-9ADD-69085D5899D8}" type="presParOf" srcId="{5A34BA5B-7F90-4D20-BCD8-5A28222F343A}" destId="{A1B64F2A-D6D6-445F-A336-F911141D208C}" srcOrd="0" destOrd="0" presId="urn:microsoft.com/office/officeart/2005/8/layout/hierarchy3"/>
    <dgm:cxn modelId="{D1E41E3D-D816-41D9-AEA8-88AD20ADF0BF}" type="presParOf" srcId="{5A34BA5B-7F90-4D20-BCD8-5A28222F343A}" destId="{514AA6B8-7C21-4493-B743-48908CFC540F}" srcOrd="1" destOrd="0" presId="urn:microsoft.com/office/officeart/2005/8/layout/hierarchy3"/>
    <dgm:cxn modelId="{DABF6A79-1D77-4719-8D36-C06B42754D18}" type="presParOf" srcId="{5A34BA5B-7F90-4D20-BCD8-5A28222F343A}" destId="{2AA206DE-869A-4436-B972-1BA7D640363D}" srcOrd="2" destOrd="0" presId="urn:microsoft.com/office/officeart/2005/8/layout/hierarchy3"/>
    <dgm:cxn modelId="{891EF361-F921-4592-A75A-5E63175760D3}" type="presParOf" srcId="{5A34BA5B-7F90-4D20-BCD8-5A28222F343A}" destId="{1BD54147-EB2D-4439-89C4-20EA7F6BE158}" srcOrd="3" destOrd="0" presId="urn:microsoft.com/office/officeart/2005/8/layout/hierarchy3"/>
    <dgm:cxn modelId="{7808A5E2-1D9C-45A3-BA35-AAA1FE637BDC}" type="presParOf" srcId="{5A34BA5B-7F90-4D20-BCD8-5A28222F343A}" destId="{2C845F78-A7A4-4231-BE6C-05327F3EB61F}" srcOrd="4" destOrd="0" presId="urn:microsoft.com/office/officeart/2005/8/layout/hierarchy3"/>
    <dgm:cxn modelId="{046813F9-0D9C-471E-916C-BB4A78C01A1F}" type="presParOf" srcId="{5A34BA5B-7F90-4D20-BCD8-5A28222F343A}" destId="{4497A9A9-DD9C-482A-B049-4711FF55B545}" srcOrd="5" destOrd="0" presId="urn:microsoft.com/office/officeart/2005/8/layout/hierarchy3"/>
    <dgm:cxn modelId="{B46A335D-BDC6-427A-887F-81F4C70B190D}" type="presParOf" srcId="{EEC570E6-417D-4BC3-A0D0-B4EDFAA4AE16}" destId="{3D7C1851-F68F-4E5C-BABF-141ABBC41608}" srcOrd="1" destOrd="0" presId="urn:microsoft.com/office/officeart/2005/8/layout/hierarchy3"/>
    <dgm:cxn modelId="{1C7BEADA-3186-42C7-B874-BABB06AC0A4E}" type="presParOf" srcId="{3D7C1851-F68F-4E5C-BABF-141ABBC41608}" destId="{AB6084E7-8D0A-424D-AD5B-F3CE1F4265B0}" srcOrd="0" destOrd="0" presId="urn:microsoft.com/office/officeart/2005/8/layout/hierarchy3"/>
    <dgm:cxn modelId="{99ECD0DE-D3F2-4FF5-8B25-15CA8D23AAE6}" type="presParOf" srcId="{AB6084E7-8D0A-424D-AD5B-F3CE1F4265B0}" destId="{0AF4C296-DB94-4D80-9D7C-BBB7D7162DC0}" srcOrd="0" destOrd="0" presId="urn:microsoft.com/office/officeart/2005/8/layout/hierarchy3"/>
    <dgm:cxn modelId="{F26BB700-7D22-4A49-9AFD-80F94038F926}" type="presParOf" srcId="{AB6084E7-8D0A-424D-AD5B-F3CE1F4265B0}" destId="{ECF8F967-2880-42C2-87F8-A79C93E03520}" srcOrd="1" destOrd="0" presId="urn:microsoft.com/office/officeart/2005/8/layout/hierarchy3"/>
    <dgm:cxn modelId="{FAE84E62-2EAA-48B5-9B8D-6E3016ABAA7D}" type="presParOf" srcId="{3D7C1851-F68F-4E5C-BABF-141ABBC41608}" destId="{A4140E6E-C9FA-476A-B0F7-39E7A9CAB638}" srcOrd="1" destOrd="0" presId="urn:microsoft.com/office/officeart/2005/8/layout/hierarchy3"/>
    <dgm:cxn modelId="{545D7DAF-A46D-4D2E-BC5B-C9E13960ED25}" type="presParOf" srcId="{A4140E6E-C9FA-476A-B0F7-39E7A9CAB638}" destId="{3BEE7813-228E-4C59-BB5A-D63C8A65F095}" srcOrd="0" destOrd="0" presId="urn:microsoft.com/office/officeart/2005/8/layout/hierarchy3"/>
    <dgm:cxn modelId="{7C18247A-8F59-4D28-B858-817ACF99EF25}" type="presParOf" srcId="{A4140E6E-C9FA-476A-B0F7-39E7A9CAB638}" destId="{CE17DDD5-A900-4F24-9103-63039C0A90F7}" srcOrd="1" destOrd="0" presId="urn:microsoft.com/office/officeart/2005/8/layout/hierarchy3"/>
    <dgm:cxn modelId="{CAEBC9B1-FBA4-48D7-8A9A-B2A8A09B1FD4}" type="presParOf" srcId="{A4140E6E-C9FA-476A-B0F7-39E7A9CAB638}" destId="{78704E79-05CE-4749-8489-9B25CC5AC660}" srcOrd="2" destOrd="0" presId="urn:microsoft.com/office/officeart/2005/8/layout/hierarchy3"/>
    <dgm:cxn modelId="{11A38DC4-5F17-4574-81B2-2A8E94C282E8}" type="presParOf" srcId="{A4140E6E-C9FA-476A-B0F7-39E7A9CAB638}" destId="{39DD0C68-64A8-46E0-B220-8AB9DBBDA268}" srcOrd="3" destOrd="0" presId="urn:microsoft.com/office/officeart/2005/8/layout/hierarchy3"/>
    <dgm:cxn modelId="{C1F424E3-8E22-4793-8877-F862BBD1D303}" type="presParOf" srcId="{EEC570E6-417D-4BC3-A0D0-B4EDFAA4AE16}" destId="{6A7A6128-2E19-4C31-AE4F-A674D0D59CC3}" srcOrd="2" destOrd="0" presId="urn:microsoft.com/office/officeart/2005/8/layout/hierarchy3"/>
    <dgm:cxn modelId="{10E5CBE1-0B39-4F48-AD20-549D53F1336F}" type="presParOf" srcId="{6A7A6128-2E19-4C31-AE4F-A674D0D59CC3}" destId="{FBBF98EB-971B-45CC-8547-A2B058C26DF2}" srcOrd="0" destOrd="0" presId="urn:microsoft.com/office/officeart/2005/8/layout/hierarchy3"/>
    <dgm:cxn modelId="{C7677A8D-2938-4E41-AA3C-8B1C90A309E7}" type="presParOf" srcId="{FBBF98EB-971B-45CC-8547-A2B058C26DF2}" destId="{34C8D8AD-CE63-4A27-9BAF-F150D362ED7B}" srcOrd="0" destOrd="0" presId="urn:microsoft.com/office/officeart/2005/8/layout/hierarchy3"/>
    <dgm:cxn modelId="{BDC1CBF7-25BD-425C-A637-1FF1C157110E}" type="presParOf" srcId="{FBBF98EB-971B-45CC-8547-A2B058C26DF2}" destId="{56873AFD-22CD-4E03-9DF3-A4F46C14F501}" srcOrd="1" destOrd="0" presId="urn:microsoft.com/office/officeart/2005/8/layout/hierarchy3"/>
    <dgm:cxn modelId="{383CDD6A-B046-47A4-B5B1-C4D876F6020D}" type="presParOf" srcId="{6A7A6128-2E19-4C31-AE4F-A674D0D59CC3}" destId="{EC041B8C-0594-4465-BA70-195C25D56AB7}" srcOrd="1" destOrd="0" presId="urn:microsoft.com/office/officeart/2005/8/layout/hierarchy3"/>
    <dgm:cxn modelId="{DD33DC94-A6D5-4837-BFAD-2CB2462249E8}" type="presParOf" srcId="{EC041B8C-0594-4465-BA70-195C25D56AB7}" destId="{441B9DAC-5E2E-41F0-A575-F3BCC4D8F798}" srcOrd="0" destOrd="0" presId="urn:microsoft.com/office/officeart/2005/8/layout/hierarchy3"/>
    <dgm:cxn modelId="{24DE2F48-FDED-43EA-92B9-3F435A77AF05}" type="presParOf" srcId="{EC041B8C-0594-4465-BA70-195C25D56AB7}" destId="{012014A7-8640-4D71-99D7-3A4FD190A27C}" srcOrd="1" destOrd="0" presId="urn:microsoft.com/office/officeart/2005/8/layout/hierarchy3"/>
    <dgm:cxn modelId="{4523E2F2-17ED-44F5-9FC1-5B5EF25FC86E}" type="presParOf" srcId="{EC041B8C-0594-4465-BA70-195C25D56AB7}" destId="{F1A139D2-2DCF-498E-B24D-E1F16200CEE6}" srcOrd="2" destOrd="0" presId="urn:microsoft.com/office/officeart/2005/8/layout/hierarchy3"/>
    <dgm:cxn modelId="{9C9F92E4-54F7-45A8-8153-B5912DB714CB}" type="presParOf" srcId="{EC041B8C-0594-4465-BA70-195C25D56AB7}" destId="{1CE6B835-332F-4E8B-828A-9A857EF94CA9}" srcOrd="3" destOrd="0" presId="urn:microsoft.com/office/officeart/2005/8/layout/hierarchy3"/>
    <dgm:cxn modelId="{C797F990-5CA2-418E-AABA-BBF9E9C63294}" type="presParOf" srcId="{EEC570E6-417D-4BC3-A0D0-B4EDFAA4AE16}" destId="{DC8AABDC-63AC-4E97-9DD1-7219ADBA2108}" srcOrd="3" destOrd="0" presId="urn:microsoft.com/office/officeart/2005/8/layout/hierarchy3"/>
    <dgm:cxn modelId="{8A07896E-CD64-4C23-998D-56D7437D4A28}" type="presParOf" srcId="{DC8AABDC-63AC-4E97-9DD1-7219ADBA2108}" destId="{C3FC71CE-0FE6-4E41-971B-6D8BE020F4A7}" srcOrd="0" destOrd="0" presId="urn:microsoft.com/office/officeart/2005/8/layout/hierarchy3"/>
    <dgm:cxn modelId="{01835098-DA86-440B-B1A5-C2F0E2B5549B}" type="presParOf" srcId="{C3FC71CE-0FE6-4E41-971B-6D8BE020F4A7}" destId="{A2676580-2E7B-4992-B91A-B413805C16D3}" srcOrd="0" destOrd="0" presId="urn:microsoft.com/office/officeart/2005/8/layout/hierarchy3"/>
    <dgm:cxn modelId="{25C7605C-CDDA-4DFF-AD96-DBA534811E5B}" type="presParOf" srcId="{C3FC71CE-0FE6-4E41-971B-6D8BE020F4A7}" destId="{9B0871B3-71C4-4169-81B4-F6B32FD8E794}" srcOrd="1" destOrd="0" presId="urn:microsoft.com/office/officeart/2005/8/layout/hierarchy3"/>
    <dgm:cxn modelId="{E754A394-753A-46B3-BE9C-8B430E886398}" type="presParOf" srcId="{DC8AABDC-63AC-4E97-9DD1-7219ADBA2108}" destId="{5388E1CF-44C5-491C-9F6A-C36B1F07D0BF}" srcOrd="1" destOrd="0" presId="urn:microsoft.com/office/officeart/2005/8/layout/hierarchy3"/>
    <dgm:cxn modelId="{4D7F8A43-6706-490D-A923-4CD815276487}" type="presParOf" srcId="{5388E1CF-44C5-491C-9F6A-C36B1F07D0BF}" destId="{4785504E-E4A2-4172-80EE-01FC572D32F2}" srcOrd="0" destOrd="0" presId="urn:microsoft.com/office/officeart/2005/8/layout/hierarchy3"/>
    <dgm:cxn modelId="{E1F29D05-8C5E-4D7F-B4EA-ED9C702DEE92}" type="presParOf" srcId="{5388E1CF-44C5-491C-9F6A-C36B1F07D0BF}" destId="{507458C6-E06F-452B-B5B5-CB5245AF28EA}" srcOrd="1" destOrd="0" presId="urn:microsoft.com/office/officeart/2005/8/layout/hierarchy3"/>
    <dgm:cxn modelId="{0059BC15-0A39-41AA-87A2-05C5004FBD6E}" type="presParOf" srcId="{5388E1CF-44C5-491C-9F6A-C36B1F07D0BF}" destId="{AB760EA9-EC18-417F-A49B-3352A715DFE9}" srcOrd="2" destOrd="0" presId="urn:microsoft.com/office/officeart/2005/8/layout/hierarchy3"/>
    <dgm:cxn modelId="{14165234-4CEB-43A9-BE2E-98BB8E3595E1}" type="presParOf" srcId="{5388E1CF-44C5-491C-9F6A-C36B1F07D0BF}" destId="{B6A4AB02-526C-4573-A68D-12742A097CB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37E32-94A1-403F-AB86-15586EBFB7E4}">
      <dsp:nvSpPr>
        <dsp:cNvPr id="0" name=""/>
        <dsp:cNvSpPr/>
      </dsp:nvSpPr>
      <dsp:spPr>
        <a:xfrm rot="10800000">
          <a:off x="2046351" y="1102"/>
          <a:ext cx="7347585" cy="782574"/>
        </a:xfrm>
        <a:prstGeom prst="homePlate">
          <a:avLst/>
        </a:prstGeom>
        <a:solidFill>
          <a:srgbClr val="D91656"/>
        </a:solidFill>
        <a:ln w="12700" cap="flat" cmpd="sng" algn="ctr">
          <a:solidFill>
            <a:srgbClr val="D9165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094" tIns="137160" rIns="256032" bIns="137160" numCol="1" spcCol="1270" anchor="ctr" anchorCtr="0">
          <a:noAutofit/>
        </a:bodyPr>
        <a:lstStyle/>
        <a:p>
          <a:pPr marL="0" lvl="0" indent="0" algn="ctr" defTabSz="1600200">
            <a:lnSpc>
              <a:spcPct val="90000"/>
            </a:lnSpc>
            <a:spcBef>
              <a:spcPct val="0"/>
            </a:spcBef>
            <a:spcAft>
              <a:spcPct val="35000"/>
            </a:spcAft>
            <a:buNone/>
          </a:pPr>
          <a:r>
            <a:rPr lang="en-IN" sz="3600" kern="1200" dirty="0"/>
            <a:t>Time Efficiency</a:t>
          </a:r>
        </a:p>
      </dsp:txBody>
      <dsp:txXfrm rot="10800000">
        <a:off x="2241994" y="1102"/>
        <a:ext cx="7151942" cy="782574"/>
      </dsp:txXfrm>
    </dsp:sp>
    <dsp:sp modelId="{F8CC5FD5-9F40-4780-A348-08169B4233E4}">
      <dsp:nvSpPr>
        <dsp:cNvPr id="0" name=""/>
        <dsp:cNvSpPr/>
      </dsp:nvSpPr>
      <dsp:spPr>
        <a:xfrm>
          <a:off x="1655063" y="1102"/>
          <a:ext cx="782574" cy="782574"/>
        </a:xfrm>
        <a:prstGeom prst="ellipse">
          <a:avLst/>
        </a:prstGeom>
        <a:blipFill>
          <a:blip xmlns:r="http://schemas.openxmlformats.org/officeDocument/2006/relationships" r:embed="rId1"/>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E1535E-92B8-4BB2-8FFA-7269A26CBF84}">
      <dsp:nvSpPr>
        <dsp:cNvPr id="0" name=""/>
        <dsp:cNvSpPr/>
      </dsp:nvSpPr>
      <dsp:spPr>
        <a:xfrm rot="10800000">
          <a:off x="2046351" y="1017281"/>
          <a:ext cx="7347585" cy="782574"/>
        </a:xfrm>
        <a:prstGeom prst="homePlate">
          <a:avLst/>
        </a:prstGeom>
        <a:solidFill>
          <a:srgbClr val="640D5F"/>
        </a:solidFill>
        <a:ln w="12700" cap="flat" cmpd="sng" algn="ctr">
          <a:solidFill>
            <a:srgbClr val="640D5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094" tIns="137160" rIns="256032" bIns="137160" numCol="1" spcCol="1270" anchor="ctr" anchorCtr="0">
          <a:noAutofit/>
        </a:bodyPr>
        <a:lstStyle/>
        <a:p>
          <a:pPr marL="0" lvl="0" indent="0" algn="ctr" defTabSz="1600200">
            <a:lnSpc>
              <a:spcPct val="90000"/>
            </a:lnSpc>
            <a:spcBef>
              <a:spcPct val="0"/>
            </a:spcBef>
            <a:spcAft>
              <a:spcPct val="35000"/>
            </a:spcAft>
            <a:buNone/>
          </a:pPr>
          <a:r>
            <a:rPr lang="en-IN" sz="3600" kern="1200" dirty="0"/>
            <a:t>Enhanced Security</a:t>
          </a:r>
        </a:p>
      </dsp:txBody>
      <dsp:txXfrm rot="10800000">
        <a:off x="2241994" y="1017281"/>
        <a:ext cx="7151942" cy="782574"/>
      </dsp:txXfrm>
    </dsp:sp>
    <dsp:sp modelId="{588E7744-A449-47B1-A3BB-D862973ABFDD}">
      <dsp:nvSpPr>
        <dsp:cNvPr id="0" name=""/>
        <dsp:cNvSpPr/>
      </dsp:nvSpPr>
      <dsp:spPr>
        <a:xfrm>
          <a:off x="1655063" y="1017281"/>
          <a:ext cx="782574" cy="782574"/>
        </a:xfrm>
        <a:prstGeom prst="ellipse">
          <a:avLst/>
        </a:prstGeom>
        <a:blipFill>
          <a:blip xmlns:r="http://schemas.openxmlformats.org/officeDocument/2006/relationships" r:embed="rId2"/>
          <a:srcRect/>
          <a:stretch>
            <a:fillRect l="-42000" r="-4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9C8410-DD7A-44E0-8CCB-00714C697B46}">
      <dsp:nvSpPr>
        <dsp:cNvPr id="0" name=""/>
        <dsp:cNvSpPr/>
      </dsp:nvSpPr>
      <dsp:spPr>
        <a:xfrm rot="10800000">
          <a:off x="2046351" y="2033460"/>
          <a:ext cx="7347585" cy="782574"/>
        </a:xfrm>
        <a:prstGeom prst="homePlate">
          <a:avLst/>
        </a:prstGeom>
        <a:solidFill>
          <a:srgbClr val="EB5B00"/>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094" tIns="137160" rIns="256032" bIns="137160" numCol="1" spcCol="1270" anchor="ctr" anchorCtr="0">
          <a:noAutofit/>
        </a:bodyPr>
        <a:lstStyle/>
        <a:p>
          <a:pPr marL="0" lvl="0" indent="0" algn="ctr" defTabSz="1600200">
            <a:lnSpc>
              <a:spcPct val="90000"/>
            </a:lnSpc>
            <a:spcBef>
              <a:spcPct val="0"/>
            </a:spcBef>
            <a:spcAft>
              <a:spcPct val="35000"/>
            </a:spcAft>
            <a:buNone/>
          </a:pPr>
          <a:r>
            <a:rPr lang="en-IN" sz="3600" kern="1200" dirty="0"/>
            <a:t>Smart Contracts</a:t>
          </a:r>
        </a:p>
      </dsp:txBody>
      <dsp:txXfrm rot="10800000">
        <a:off x="2241994" y="2033460"/>
        <a:ext cx="7151942" cy="782574"/>
      </dsp:txXfrm>
    </dsp:sp>
    <dsp:sp modelId="{F9F1B0AD-3CD3-4F39-B913-E9B1A6C21862}">
      <dsp:nvSpPr>
        <dsp:cNvPr id="0" name=""/>
        <dsp:cNvSpPr/>
      </dsp:nvSpPr>
      <dsp:spPr>
        <a:xfrm>
          <a:off x="1655063" y="2033460"/>
          <a:ext cx="782574" cy="782574"/>
        </a:xfrm>
        <a:prstGeom prst="ellipse">
          <a:avLst/>
        </a:prstGeom>
        <a:blipFill>
          <a:blip xmlns:r="http://schemas.openxmlformats.org/officeDocument/2006/relationships" r:embed="rId3"/>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2BEAEC-E2C3-4586-8E72-18D50EEAF02C}">
      <dsp:nvSpPr>
        <dsp:cNvPr id="0" name=""/>
        <dsp:cNvSpPr/>
      </dsp:nvSpPr>
      <dsp:spPr>
        <a:xfrm rot="10800000">
          <a:off x="2046351" y="3049639"/>
          <a:ext cx="7347585" cy="782574"/>
        </a:xfrm>
        <a:prstGeom prst="homePlate">
          <a:avLst/>
        </a:prstGeom>
        <a:solidFill>
          <a:srgbClr val="640D5F"/>
        </a:solidFill>
        <a:ln w="12700" cap="flat" cmpd="sng" algn="ctr">
          <a:solidFill>
            <a:srgbClr val="640D5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094" tIns="137160" rIns="256032" bIns="137160" numCol="1" spcCol="1270" anchor="ctr" anchorCtr="0">
          <a:noAutofit/>
        </a:bodyPr>
        <a:lstStyle/>
        <a:p>
          <a:pPr marL="0" lvl="0" indent="0" algn="ctr" defTabSz="1600200">
            <a:lnSpc>
              <a:spcPct val="90000"/>
            </a:lnSpc>
            <a:spcBef>
              <a:spcPct val="0"/>
            </a:spcBef>
            <a:spcAft>
              <a:spcPct val="35000"/>
            </a:spcAft>
            <a:buNone/>
          </a:pPr>
          <a:r>
            <a:rPr lang="en-IN" sz="3600" kern="1200" dirty="0"/>
            <a:t>Traceability</a:t>
          </a:r>
        </a:p>
      </dsp:txBody>
      <dsp:txXfrm rot="10800000">
        <a:off x="2241994" y="3049639"/>
        <a:ext cx="7151942" cy="782574"/>
      </dsp:txXfrm>
    </dsp:sp>
    <dsp:sp modelId="{9AB1EAD9-C385-408E-94C7-77EEEE9A9054}">
      <dsp:nvSpPr>
        <dsp:cNvPr id="0" name=""/>
        <dsp:cNvSpPr/>
      </dsp:nvSpPr>
      <dsp:spPr>
        <a:xfrm>
          <a:off x="1655063" y="3049639"/>
          <a:ext cx="782574" cy="782574"/>
        </a:xfrm>
        <a:prstGeom prst="ellipse">
          <a:avLst/>
        </a:prstGeom>
        <a:blipFill>
          <a:blip xmlns:r="http://schemas.openxmlformats.org/officeDocument/2006/relationships" r:embed="rId4"/>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4ACC2D-8AAC-4ABC-BE1D-9B4267026044}">
      <dsp:nvSpPr>
        <dsp:cNvPr id="0" name=""/>
        <dsp:cNvSpPr/>
      </dsp:nvSpPr>
      <dsp:spPr>
        <a:xfrm rot="10800000">
          <a:off x="2046351" y="4065818"/>
          <a:ext cx="7347585" cy="782574"/>
        </a:xfrm>
        <a:prstGeom prst="homePlate">
          <a:avLst/>
        </a:prstGeom>
        <a:solidFill>
          <a:srgbClr val="D91656"/>
        </a:solidFill>
        <a:ln w="12700" cap="flat" cmpd="sng" algn="ctr">
          <a:solidFill>
            <a:srgbClr val="D9165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094" tIns="137160" rIns="256032" bIns="137160" numCol="1" spcCol="1270" anchor="ctr" anchorCtr="0">
          <a:noAutofit/>
        </a:bodyPr>
        <a:lstStyle/>
        <a:p>
          <a:pPr marL="0" lvl="0" indent="0" algn="ctr" defTabSz="1600200">
            <a:lnSpc>
              <a:spcPct val="90000"/>
            </a:lnSpc>
            <a:spcBef>
              <a:spcPct val="0"/>
            </a:spcBef>
            <a:spcAft>
              <a:spcPct val="35000"/>
            </a:spcAft>
            <a:buNone/>
          </a:pPr>
          <a:r>
            <a:rPr lang="en-IN" sz="3600" kern="1200" dirty="0"/>
            <a:t>Ease of Use</a:t>
          </a:r>
        </a:p>
      </dsp:txBody>
      <dsp:txXfrm rot="10800000">
        <a:off x="2241994" y="4065818"/>
        <a:ext cx="7151942" cy="782574"/>
      </dsp:txXfrm>
    </dsp:sp>
    <dsp:sp modelId="{EC361193-7E18-44FD-85B2-AB58C1B2C3CE}">
      <dsp:nvSpPr>
        <dsp:cNvPr id="0" name=""/>
        <dsp:cNvSpPr/>
      </dsp:nvSpPr>
      <dsp:spPr>
        <a:xfrm>
          <a:off x="1655063" y="4065818"/>
          <a:ext cx="782574" cy="782574"/>
        </a:xfrm>
        <a:prstGeom prst="ellipse">
          <a:avLst/>
        </a:prstGeom>
        <a:blipFill>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FA65-77D4-4BEF-8EE3-22B71FF1A486}">
      <dsp:nvSpPr>
        <dsp:cNvPr id="0" name=""/>
        <dsp:cNvSpPr/>
      </dsp:nvSpPr>
      <dsp:spPr>
        <a:xfrm>
          <a:off x="910423" y="1980"/>
          <a:ext cx="1830474" cy="915237"/>
        </a:xfrm>
        <a:prstGeom prst="roundRect">
          <a:avLst>
            <a:gd name="adj" fmla="val 10000"/>
          </a:avLst>
        </a:prstGeom>
        <a:solidFill>
          <a:srgbClr val="D916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a:t>Funding Requirements:</a:t>
          </a:r>
          <a:endParaRPr lang="en-IN" sz="2200" kern="1200"/>
        </a:p>
      </dsp:txBody>
      <dsp:txXfrm>
        <a:off x="937229" y="28786"/>
        <a:ext cx="1776862" cy="861625"/>
      </dsp:txXfrm>
    </dsp:sp>
    <dsp:sp modelId="{079F0D65-0ED7-411D-974D-FBA42C67FA15}">
      <dsp:nvSpPr>
        <dsp:cNvPr id="0" name=""/>
        <dsp:cNvSpPr/>
      </dsp:nvSpPr>
      <dsp:spPr>
        <a:xfrm>
          <a:off x="1093470"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F4BE20-41BC-408D-845D-67300F44209C}">
      <dsp:nvSpPr>
        <dsp:cNvPr id="0" name=""/>
        <dsp:cNvSpPr/>
      </dsp:nvSpPr>
      <dsp:spPr>
        <a:xfrm>
          <a:off x="1276518"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$500,000 for development, testing, and initial deployment.</a:t>
          </a:r>
          <a:endParaRPr lang="en-IN" sz="1200" kern="1200"/>
        </a:p>
      </dsp:txBody>
      <dsp:txXfrm>
        <a:off x="1303324" y="1172833"/>
        <a:ext cx="1410767" cy="861625"/>
      </dsp:txXfrm>
    </dsp:sp>
    <dsp:sp modelId="{FE58D53C-92BC-4DCA-AF83-265A5CDFEB49}">
      <dsp:nvSpPr>
        <dsp:cNvPr id="0" name=""/>
        <dsp:cNvSpPr/>
      </dsp:nvSpPr>
      <dsp:spPr>
        <a:xfrm>
          <a:off x="3198516" y="1980"/>
          <a:ext cx="1830474" cy="915237"/>
        </a:xfrm>
        <a:prstGeom prst="roundRect">
          <a:avLst>
            <a:gd name="adj" fmla="val 10000"/>
          </a:avLst>
        </a:prstGeom>
        <a:solidFill>
          <a:srgbClr val="EB5B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a:t>Launch Timeline:</a:t>
          </a:r>
          <a:endParaRPr lang="en-IN" sz="2200" kern="1200"/>
        </a:p>
      </dsp:txBody>
      <dsp:txXfrm>
        <a:off x="3225322" y="28786"/>
        <a:ext cx="1776862" cy="861625"/>
      </dsp:txXfrm>
    </dsp:sp>
    <dsp:sp modelId="{3B737572-02AC-4B4D-97DC-A3BB23F8C320}">
      <dsp:nvSpPr>
        <dsp:cNvPr id="0" name=""/>
        <dsp:cNvSpPr/>
      </dsp:nvSpPr>
      <dsp:spPr>
        <a:xfrm>
          <a:off x="3381563"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8BC197-D6DE-4EA7-97FC-A3AF0F2FFDDE}">
      <dsp:nvSpPr>
        <dsp:cNvPr id="0" name=""/>
        <dsp:cNvSpPr/>
      </dsp:nvSpPr>
      <dsp:spPr>
        <a:xfrm>
          <a:off x="3564611"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Prototype: 6 months.</a:t>
          </a:r>
          <a:endParaRPr lang="en-IN" sz="1200" kern="1200"/>
        </a:p>
      </dsp:txBody>
      <dsp:txXfrm>
        <a:off x="3591417" y="1172833"/>
        <a:ext cx="1410767" cy="861625"/>
      </dsp:txXfrm>
    </dsp:sp>
    <dsp:sp modelId="{CF906284-2258-49D1-B1B3-BE0E3B2C6D61}">
      <dsp:nvSpPr>
        <dsp:cNvPr id="0" name=""/>
        <dsp:cNvSpPr/>
      </dsp:nvSpPr>
      <dsp:spPr>
        <a:xfrm>
          <a:off x="3381563"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8DD8F-07F2-4963-8F09-4640A0943B48}">
      <dsp:nvSpPr>
        <dsp:cNvPr id="0" name=""/>
        <dsp:cNvSpPr/>
      </dsp:nvSpPr>
      <dsp:spPr>
        <a:xfrm>
          <a:off x="3564611" y="2290073"/>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Pilot Testing: 9 months.</a:t>
          </a:r>
          <a:endParaRPr lang="en-IN" sz="1200" kern="1200"/>
        </a:p>
      </dsp:txBody>
      <dsp:txXfrm>
        <a:off x="3591417" y="2316879"/>
        <a:ext cx="1410767" cy="861625"/>
      </dsp:txXfrm>
    </dsp:sp>
    <dsp:sp modelId="{BB2CA313-C392-4B09-ABFD-D812A4B83887}">
      <dsp:nvSpPr>
        <dsp:cNvPr id="0" name=""/>
        <dsp:cNvSpPr/>
      </dsp:nvSpPr>
      <dsp:spPr>
        <a:xfrm>
          <a:off x="3381563" y="917217"/>
          <a:ext cx="183047" cy="2974520"/>
        </a:xfrm>
        <a:custGeom>
          <a:avLst/>
          <a:gdLst/>
          <a:ahLst/>
          <a:cxnLst/>
          <a:rect l="0" t="0" r="0" b="0"/>
          <a:pathLst>
            <a:path>
              <a:moveTo>
                <a:pt x="0" y="0"/>
              </a:moveTo>
              <a:lnTo>
                <a:pt x="0" y="2974520"/>
              </a:lnTo>
              <a:lnTo>
                <a:pt x="183047" y="29745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F5A09-6489-4296-A336-F20393B97C5B}">
      <dsp:nvSpPr>
        <dsp:cNvPr id="0" name=""/>
        <dsp:cNvSpPr/>
      </dsp:nvSpPr>
      <dsp:spPr>
        <a:xfrm>
          <a:off x="3564611" y="3434120"/>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Full Launch: 12 months.</a:t>
          </a:r>
          <a:endParaRPr lang="en-IN" sz="1200" kern="1200"/>
        </a:p>
      </dsp:txBody>
      <dsp:txXfrm>
        <a:off x="3591417" y="3460926"/>
        <a:ext cx="1410767" cy="861625"/>
      </dsp:txXfrm>
    </dsp:sp>
    <dsp:sp modelId="{191C9A48-C767-4DCA-B933-391B38749839}">
      <dsp:nvSpPr>
        <dsp:cNvPr id="0" name=""/>
        <dsp:cNvSpPr/>
      </dsp:nvSpPr>
      <dsp:spPr>
        <a:xfrm>
          <a:off x="5486609" y="1980"/>
          <a:ext cx="1830474" cy="915237"/>
        </a:xfrm>
        <a:prstGeom prst="roundRect">
          <a:avLst>
            <a:gd name="adj" fmla="val 10000"/>
          </a:avLst>
        </a:prstGeom>
        <a:solidFill>
          <a:srgbClr val="640D5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dirty="0"/>
            <a:t>Potential Partners:</a:t>
          </a:r>
          <a:endParaRPr lang="en-IN" sz="2200" kern="1200" dirty="0"/>
        </a:p>
      </dsp:txBody>
      <dsp:txXfrm>
        <a:off x="5513415" y="28786"/>
        <a:ext cx="1776862" cy="861625"/>
      </dsp:txXfrm>
    </dsp:sp>
    <dsp:sp modelId="{88AB3802-BCEB-4B12-92F0-CD305865FD79}">
      <dsp:nvSpPr>
        <dsp:cNvPr id="0" name=""/>
        <dsp:cNvSpPr/>
      </dsp:nvSpPr>
      <dsp:spPr>
        <a:xfrm>
          <a:off x="5669656"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92D927-3DB8-4685-82D9-D660963709D1}">
      <dsp:nvSpPr>
        <dsp:cNvPr id="0" name=""/>
        <dsp:cNvSpPr/>
      </dsp:nvSpPr>
      <dsp:spPr>
        <a:xfrm>
          <a:off x="5852704"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Banks for system integration.</a:t>
          </a:r>
          <a:endParaRPr lang="en-IN" sz="1200" kern="1200"/>
        </a:p>
      </dsp:txBody>
      <dsp:txXfrm>
        <a:off x="5879510" y="1172833"/>
        <a:ext cx="1410767" cy="861625"/>
      </dsp:txXfrm>
    </dsp:sp>
    <dsp:sp modelId="{559C821D-8247-457F-BC62-83E556E368A4}">
      <dsp:nvSpPr>
        <dsp:cNvPr id="0" name=""/>
        <dsp:cNvSpPr/>
      </dsp:nvSpPr>
      <dsp:spPr>
        <a:xfrm>
          <a:off x="5669656"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7A221E-A93B-40AA-A5B3-F1F0B072AAAF}">
      <dsp:nvSpPr>
        <dsp:cNvPr id="0" name=""/>
        <dsp:cNvSpPr/>
      </dsp:nvSpPr>
      <dsp:spPr>
        <a:xfrm>
          <a:off x="5852704" y="2290073"/>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Fintech startups for app development and testing.</a:t>
          </a:r>
          <a:endParaRPr lang="en-IN" sz="1200" kern="1200"/>
        </a:p>
      </dsp:txBody>
      <dsp:txXfrm>
        <a:off x="5879510" y="2316879"/>
        <a:ext cx="1410767" cy="861625"/>
      </dsp:txXfrm>
    </dsp:sp>
    <dsp:sp modelId="{437F5AE2-3B63-4DD0-BB50-4385B1A086FF}">
      <dsp:nvSpPr>
        <dsp:cNvPr id="0" name=""/>
        <dsp:cNvSpPr/>
      </dsp:nvSpPr>
      <dsp:spPr>
        <a:xfrm>
          <a:off x="7774702" y="1980"/>
          <a:ext cx="1830474" cy="915237"/>
        </a:xfrm>
        <a:prstGeom prst="roundRect">
          <a:avLst>
            <a:gd name="adj" fmla="val 10000"/>
          </a:avLst>
        </a:prstGeom>
        <a:solidFill>
          <a:srgbClr val="EB5B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a:t>Initial Customers:</a:t>
          </a:r>
          <a:endParaRPr lang="en-IN" sz="2200" kern="1200"/>
        </a:p>
      </dsp:txBody>
      <dsp:txXfrm>
        <a:off x="7801508" y="28786"/>
        <a:ext cx="1776862" cy="861625"/>
      </dsp:txXfrm>
    </dsp:sp>
    <dsp:sp modelId="{273811BA-FD3A-483E-BECA-CD046854DF95}">
      <dsp:nvSpPr>
        <dsp:cNvPr id="0" name=""/>
        <dsp:cNvSpPr/>
      </dsp:nvSpPr>
      <dsp:spPr>
        <a:xfrm>
          <a:off x="7957749"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2E62DC-AD23-44D7-B656-37C9DD15CED4}">
      <dsp:nvSpPr>
        <dsp:cNvPr id="0" name=""/>
        <dsp:cNvSpPr/>
      </dsp:nvSpPr>
      <dsp:spPr>
        <a:xfrm>
          <a:off x="8140797"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Businesses in the e-commerce and retail sector requiring fast payment settlements.</a:t>
          </a:r>
          <a:endParaRPr lang="en-IN" sz="1200" kern="1200"/>
        </a:p>
      </dsp:txBody>
      <dsp:txXfrm>
        <a:off x="8167603" y="1172833"/>
        <a:ext cx="1410767" cy="861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51FDD-F206-46D9-979C-2BBC2306C178}">
      <dsp:nvSpPr>
        <dsp:cNvPr id="0" name=""/>
        <dsp:cNvSpPr/>
      </dsp:nvSpPr>
      <dsp:spPr>
        <a:xfrm>
          <a:off x="2207" y="0"/>
          <a:ext cx="3435027" cy="4351338"/>
        </a:xfrm>
        <a:prstGeom prst="roundRect">
          <a:avLst>
            <a:gd name="adj" fmla="val 10000"/>
          </a:avLst>
        </a:prstGeom>
        <a:solidFill>
          <a:srgbClr val="D916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GB" sz="3100" kern="1200" dirty="0"/>
            <a:t>Time delays (2–5 days for clearance).</a:t>
          </a:r>
          <a:endParaRPr lang="en-IN" sz="3100" kern="1200" dirty="0"/>
        </a:p>
      </dsp:txBody>
      <dsp:txXfrm>
        <a:off x="2207" y="1740535"/>
        <a:ext cx="3435027" cy="1740535"/>
      </dsp:txXfrm>
    </dsp:sp>
    <dsp:sp modelId="{CDEA34A9-F2A5-4EF7-BAF3-835C91D06409}">
      <dsp:nvSpPr>
        <dsp:cNvPr id="0" name=""/>
        <dsp:cNvSpPr/>
      </dsp:nvSpPr>
      <dsp:spPr>
        <a:xfrm>
          <a:off x="995223" y="261080"/>
          <a:ext cx="1448995" cy="1448995"/>
        </a:xfrm>
        <a:prstGeom prst="ellipse">
          <a:avLst/>
        </a:prstGeom>
        <a:blipFill>
          <a:blip xmlns:r="http://schemas.openxmlformats.org/officeDocument/2006/relationships" r:embed="rId1"/>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B53181-7C5F-4A54-A429-6F77CFAD5467}">
      <dsp:nvSpPr>
        <dsp:cNvPr id="0" name=""/>
        <dsp:cNvSpPr/>
      </dsp:nvSpPr>
      <dsp:spPr>
        <a:xfrm>
          <a:off x="3540286" y="0"/>
          <a:ext cx="3435027" cy="4351338"/>
        </a:xfrm>
        <a:prstGeom prst="roundRect">
          <a:avLst>
            <a:gd name="adj" fmla="val 10000"/>
          </a:avLst>
        </a:prstGeom>
        <a:solidFill>
          <a:srgbClr val="EB5B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GB" sz="3100" kern="1200" dirty="0"/>
            <a:t>Risk of forgery, theft, or loss.</a:t>
          </a:r>
          <a:endParaRPr lang="en-IN" sz="3100" kern="1200" dirty="0"/>
        </a:p>
      </dsp:txBody>
      <dsp:txXfrm>
        <a:off x="3540286" y="1740535"/>
        <a:ext cx="3435027" cy="1740535"/>
      </dsp:txXfrm>
    </dsp:sp>
    <dsp:sp modelId="{0220020A-19CD-45D0-87A7-44D435D566C6}">
      <dsp:nvSpPr>
        <dsp:cNvPr id="0" name=""/>
        <dsp:cNvSpPr/>
      </dsp:nvSpPr>
      <dsp:spPr>
        <a:xfrm>
          <a:off x="4533302" y="261080"/>
          <a:ext cx="1448995" cy="1448995"/>
        </a:xfrm>
        <a:prstGeom prst="ellipse">
          <a:avLst/>
        </a:prstGeom>
        <a:blipFill>
          <a:blip xmlns:r="http://schemas.openxmlformats.org/officeDocument/2006/relationships" r:embed="rId2"/>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6CD835-CD14-435D-BDA0-E9E7E2B83C5B}">
      <dsp:nvSpPr>
        <dsp:cNvPr id="0" name=""/>
        <dsp:cNvSpPr/>
      </dsp:nvSpPr>
      <dsp:spPr>
        <a:xfrm>
          <a:off x="7078364" y="0"/>
          <a:ext cx="3435027" cy="4351338"/>
        </a:xfrm>
        <a:prstGeom prst="roundRect">
          <a:avLst>
            <a:gd name="adj" fmla="val 10000"/>
          </a:avLst>
        </a:prstGeom>
        <a:solidFill>
          <a:srgbClr val="640D5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GB" sz="3100" kern="1200" dirty="0"/>
            <a:t>Manual processes introduce errors and inefficiencies.</a:t>
          </a:r>
          <a:endParaRPr lang="en-IN" sz="3100" kern="1200" dirty="0"/>
        </a:p>
      </dsp:txBody>
      <dsp:txXfrm>
        <a:off x="7078364" y="1740535"/>
        <a:ext cx="3435027" cy="1740535"/>
      </dsp:txXfrm>
    </dsp:sp>
    <dsp:sp modelId="{F2B4ECFF-1AD7-4CF6-947F-4A11932529F9}">
      <dsp:nvSpPr>
        <dsp:cNvPr id="0" name=""/>
        <dsp:cNvSpPr/>
      </dsp:nvSpPr>
      <dsp:spPr>
        <a:xfrm>
          <a:off x="8071380" y="261080"/>
          <a:ext cx="1448995" cy="1448995"/>
        </a:xfrm>
        <a:prstGeom prst="ellipse">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C67F73-9182-4E3A-A328-C374A6A88BCC}">
      <dsp:nvSpPr>
        <dsp:cNvPr id="0" name=""/>
        <dsp:cNvSpPr/>
      </dsp:nvSpPr>
      <dsp:spPr>
        <a:xfrm>
          <a:off x="420623" y="3481070"/>
          <a:ext cx="9674352" cy="652700"/>
        </a:xfrm>
        <a:prstGeom prst="leftRightArrow">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329F6-C811-4070-ACC3-321BDE3004F4}">
      <dsp:nvSpPr>
        <dsp:cNvPr id="0" name=""/>
        <dsp:cNvSpPr/>
      </dsp:nvSpPr>
      <dsp:spPr>
        <a:xfrm>
          <a:off x="5134" y="1291053"/>
          <a:ext cx="1591716" cy="1769230"/>
        </a:xfrm>
        <a:prstGeom prst="roundRect">
          <a:avLst>
            <a:gd name="adj" fmla="val 10000"/>
          </a:avLst>
        </a:prstGeom>
        <a:solidFill>
          <a:srgbClr val="D91656"/>
        </a:solidFill>
        <a:ln w="12700" cap="flat" cmpd="sng" algn="ctr">
          <a:solidFill>
            <a:srgbClr val="D9165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Issuer writes a cheque and provides it to the recipient.</a:t>
          </a:r>
          <a:endParaRPr lang="en-IN" sz="1800" kern="1200"/>
        </a:p>
      </dsp:txBody>
      <dsp:txXfrm>
        <a:off x="51754" y="1337673"/>
        <a:ext cx="1498476" cy="1675990"/>
      </dsp:txXfrm>
    </dsp:sp>
    <dsp:sp modelId="{8FBBA3D6-200E-48EA-887B-945AF59F20CD}">
      <dsp:nvSpPr>
        <dsp:cNvPr id="0" name=""/>
        <dsp:cNvSpPr/>
      </dsp:nvSpPr>
      <dsp:spPr>
        <a:xfrm>
          <a:off x="1756023" y="1978296"/>
          <a:ext cx="337443" cy="394745"/>
        </a:xfrm>
        <a:prstGeom prst="rightArrow">
          <a:avLst>
            <a:gd name="adj1" fmla="val 60000"/>
            <a:gd name="adj2" fmla="val 50000"/>
          </a:avLst>
        </a:prstGeom>
        <a:gradFill rotWithShape="0">
          <a:gsLst>
            <a:gs pos="0">
              <a:srgbClr val="D91656"/>
            </a:gs>
            <a:gs pos="74000">
              <a:schemeClr val="accent2">
                <a:lumMod val="20000"/>
                <a:lumOff val="80000"/>
              </a:schemeClr>
            </a:gs>
            <a:gs pos="83000">
              <a:schemeClr val="accent2">
                <a:lumMod val="60000"/>
                <a:lumOff val="40000"/>
              </a:schemeClr>
            </a:gs>
            <a:gs pos="100000">
              <a:srgbClr val="EB5B00"/>
            </a:gs>
          </a:gsLst>
          <a:lin ang="54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756023" y="2057245"/>
        <a:ext cx="236210" cy="236847"/>
      </dsp:txXfrm>
    </dsp:sp>
    <dsp:sp modelId="{212CA7ED-BA6C-4CAB-BD6C-7181EE9E2DE2}">
      <dsp:nvSpPr>
        <dsp:cNvPr id="0" name=""/>
        <dsp:cNvSpPr/>
      </dsp:nvSpPr>
      <dsp:spPr>
        <a:xfrm>
          <a:off x="2233538" y="1291053"/>
          <a:ext cx="1591716" cy="1769230"/>
        </a:xfrm>
        <a:prstGeom prst="roundRect">
          <a:avLst>
            <a:gd name="adj" fmla="val 10000"/>
          </a:avLst>
        </a:prstGeom>
        <a:solidFill>
          <a:srgbClr val="EB5B00"/>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Recipient deposits the cheque at their bank.</a:t>
          </a:r>
          <a:endParaRPr lang="en-IN" sz="1800" kern="1200"/>
        </a:p>
      </dsp:txBody>
      <dsp:txXfrm>
        <a:off x="2280158" y="1337673"/>
        <a:ext cx="1498476" cy="1675990"/>
      </dsp:txXfrm>
    </dsp:sp>
    <dsp:sp modelId="{4F69F392-8C88-446B-983E-C619B3551F8F}">
      <dsp:nvSpPr>
        <dsp:cNvPr id="0" name=""/>
        <dsp:cNvSpPr/>
      </dsp:nvSpPr>
      <dsp:spPr>
        <a:xfrm>
          <a:off x="3984426" y="1978296"/>
          <a:ext cx="337443" cy="394745"/>
        </a:xfrm>
        <a:prstGeom prst="rightArrow">
          <a:avLst>
            <a:gd name="adj1" fmla="val 60000"/>
            <a:gd name="adj2" fmla="val 50000"/>
          </a:avLst>
        </a:prstGeom>
        <a:gradFill rotWithShape="0">
          <a:gsLst>
            <a:gs pos="0">
              <a:srgbClr val="EB5B00"/>
            </a:gs>
            <a:gs pos="6000">
              <a:schemeClr val="accent2">
                <a:lumMod val="20000"/>
                <a:lumOff val="80000"/>
              </a:schemeClr>
            </a:gs>
            <a:gs pos="15000">
              <a:srgbClr val="EB5B00"/>
            </a:gs>
            <a:gs pos="100000">
              <a:srgbClr val="640D5F"/>
            </a:gs>
          </a:gsLst>
          <a:lin ang="54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984426" y="2057245"/>
        <a:ext cx="236210" cy="236847"/>
      </dsp:txXfrm>
    </dsp:sp>
    <dsp:sp modelId="{AAD79EF6-3059-4CA1-A3FC-78DCFF7D66A0}">
      <dsp:nvSpPr>
        <dsp:cNvPr id="0" name=""/>
        <dsp:cNvSpPr/>
      </dsp:nvSpPr>
      <dsp:spPr>
        <a:xfrm>
          <a:off x="4461941" y="1291053"/>
          <a:ext cx="1591716" cy="1769230"/>
        </a:xfrm>
        <a:prstGeom prst="roundRect">
          <a:avLst>
            <a:gd name="adj" fmla="val 10000"/>
          </a:avLst>
        </a:prstGeom>
        <a:solidFill>
          <a:srgbClr val="640D5F"/>
        </a:solidFill>
        <a:ln w="12700" cap="flat" cmpd="sng" algn="ctr">
          <a:solidFill>
            <a:srgbClr val="640D5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The cheque is sent to a clearinghouse for validation.</a:t>
          </a:r>
          <a:endParaRPr lang="en-IN" sz="1800" kern="1200"/>
        </a:p>
      </dsp:txBody>
      <dsp:txXfrm>
        <a:off x="4508561" y="1337673"/>
        <a:ext cx="1498476" cy="1675990"/>
      </dsp:txXfrm>
    </dsp:sp>
    <dsp:sp modelId="{4F18C47B-5365-42EF-8445-14358DFEDDF8}">
      <dsp:nvSpPr>
        <dsp:cNvPr id="0" name=""/>
        <dsp:cNvSpPr/>
      </dsp:nvSpPr>
      <dsp:spPr>
        <a:xfrm>
          <a:off x="6212830" y="1978296"/>
          <a:ext cx="337443" cy="394745"/>
        </a:xfrm>
        <a:prstGeom prst="rightArrow">
          <a:avLst>
            <a:gd name="adj1" fmla="val 60000"/>
            <a:gd name="adj2" fmla="val 50000"/>
          </a:avLst>
        </a:prstGeom>
        <a:gradFill rotWithShape="0">
          <a:gsLst>
            <a:gs pos="0">
              <a:srgbClr val="EB5B00"/>
            </a:gs>
            <a:gs pos="6000">
              <a:schemeClr val="accent2">
                <a:lumMod val="20000"/>
                <a:lumOff val="80000"/>
              </a:schemeClr>
            </a:gs>
            <a:gs pos="15000">
              <a:srgbClr val="EB5B00"/>
            </a:gs>
            <a:gs pos="100000">
              <a:srgbClr val="640D5F"/>
            </a:gs>
          </a:gsLst>
          <a:lin ang="54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212830" y="2057245"/>
        <a:ext cx="236210" cy="236847"/>
      </dsp:txXfrm>
    </dsp:sp>
    <dsp:sp modelId="{DCF252DA-D26C-4A91-AD65-C2F988BB9A7E}">
      <dsp:nvSpPr>
        <dsp:cNvPr id="0" name=""/>
        <dsp:cNvSpPr/>
      </dsp:nvSpPr>
      <dsp:spPr>
        <a:xfrm>
          <a:off x="6690345" y="1291053"/>
          <a:ext cx="1591716" cy="1769230"/>
        </a:xfrm>
        <a:prstGeom prst="roundRect">
          <a:avLst>
            <a:gd name="adj" fmla="val 10000"/>
          </a:avLst>
        </a:prstGeom>
        <a:solidFill>
          <a:srgbClr val="EB5B00"/>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Clearinghouse coordinates with the issuing bank for fund release</a:t>
          </a:r>
          <a:endParaRPr lang="en-IN" sz="1800" kern="1200" dirty="0"/>
        </a:p>
      </dsp:txBody>
      <dsp:txXfrm>
        <a:off x="6736965" y="1337673"/>
        <a:ext cx="1498476" cy="1675990"/>
      </dsp:txXfrm>
    </dsp:sp>
    <dsp:sp modelId="{864F6A3A-0FBA-4B19-BBF9-1C23FBCC68D1}">
      <dsp:nvSpPr>
        <dsp:cNvPr id="0" name=""/>
        <dsp:cNvSpPr/>
      </dsp:nvSpPr>
      <dsp:spPr>
        <a:xfrm>
          <a:off x="8441233" y="1978296"/>
          <a:ext cx="337443" cy="394745"/>
        </a:xfrm>
        <a:prstGeom prst="rightArrow">
          <a:avLst>
            <a:gd name="adj1" fmla="val 60000"/>
            <a:gd name="adj2" fmla="val 50000"/>
          </a:avLst>
        </a:prstGeom>
        <a:gradFill rotWithShape="0">
          <a:gsLst>
            <a:gs pos="0">
              <a:srgbClr val="D91656"/>
            </a:gs>
            <a:gs pos="76000">
              <a:schemeClr val="accent2">
                <a:lumMod val="20000"/>
                <a:lumOff val="80000"/>
              </a:schemeClr>
            </a:gs>
            <a:gs pos="38000">
              <a:srgbClr val="EB5B00"/>
            </a:gs>
            <a:gs pos="100000">
              <a:srgbClr val="EB5B00"/>
            </a:gs>
          </a:gsLst>
          <a:lin ang="54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a:off x="8441233" y="2057245"/>
        <a:ext cx="236210" cy="236847"/>
      </dsp:txXfrm>
    </dsp:sp>
    <dsp:sp modelId="{F6ED6C98-36F7-43B2-926E-BED070E6EE28}">
      <dsp:nvSpPr>
        <dsp:cNvPr id="0" name=""/>
        <dsp:cNvSpPr/>
      </dsp:nvSpPr>
      <dsp:spPr>
        <a:xfrm>
          <a:off x="8918748" y="1291053"/>
          <a:ext cx="1591716" cy="1769230"/>
        </a:xfrm>
        <a:prstGeom prst="roundRect">
          <a:avLst>
            <a:gd name="adj" fmla="val 10000"/>
          </a:avLst>
        </a:prstGeom>
        <a:solidFill>
          <a:srgbClr val="D91656"/>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Funds are transferred to the recipient’s account.</a:t>
          </a:r>
          <a:endParaRPr lang="en-IN" sz="1800" kern="1200"/>
        </a:p>
      </dsp:txBody>
      <dsp:txXfrm>
        <a:off x="8965368" y="1337673"/>
        <a:ext cx="1498476" cy="1675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A6CEA-6E08-419C-BCF5-4C61721BD321}">
      <dsp:nvSpPr>
        <dsp:cNvPr id="0" name=""/>
        <dsp:cNvSpPr/>
      </dsp:nvSpPr>
      <dsp:spPr>
        <a:xfrm>
          <a:off x="0" y="361988"/>
          <a:ext cx="10515600" cy="1750320"/>
        </a:xfrm>
        <a:prstGeom prst="roundRect">
          <a:avLst/>
        </a:prstGeom>
        <a:solidFill>
          <a:srgbClr val="D91656"/>
        </a:solidFill>
        <a:ln w="12700" cap="flat" cmpd="sng" algn="ctr">
          <a:solidFill>
            <a:srgbClr val="D9165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a:t>RBI’s support for digital banking innovations under its Payment Vision 2025 roadmap.</a:t>
          </a:r>
          <a:endParaRPr lang="en-IN" sz="4400" kern="1200" dirty="0"/>
        </a:p>
      </dsp:txBody>
      <dsp:txXfrm>
        <a:off x="85444" y="447432"/>
        <a:ext cx="10344712" cy="1579432"/>
      </dsp:txXfrm>
    </dsp:sp>
    <dsp:sp modelId="{2D7ED05F-C686-4632-BB04-1B6C6B5D2BC1}">
      <dsp:nvSpPr>
        <dsp:cNvPr id="0" name=""/>
        <dsp:cNvSpPr/>
      </dsp:nvSpPr>
      <dsp:spPr>
        <a:xfrm>
          <a:off x="0" y="2239029"/>
          <a:ext cx="10515600" cy="1750320"/>
        </a:xfrm>
        <a:prstGeom prst="roundRect">
          <a:avLst/>
        </a:prstGeom>
        <a:solidFill>
          <a:srgbClr val="EB5B00"/>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err="1"/>
            <a:t>MeitY’s</a:t>
          </a:r>
          <a:r>
            <a:rPr lang="en-GB" sz="4400" kern="1200" dirty="0"/>
            <a:t> emphasis on promoting blockchain for governance and financial applications.</a:t>
          </a:r>
          <a:endParaRPr lang="en-IN" sz="4400" kern="1200" dirty="0"/>
        </a:p>
      </dsp:txBody>
      <dsp:txXfrm>
        <a:off x="85444" y="2324473"/>
        <a:ext cx="10344712" cy="1579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73DE3-C84D-4D71-99B6-1DA4C7F5E325}">
      <dsp:nvSpPr>
        <dsp:cNvPr id="0" name=""/>
        <dsp:cNvSpPr/>
      </dsp:nvSpPr>
      <dsp:spPr>
        <a:xfrm>
          <a:off x="-4919424" y="-753830"/>
          <a:ext cx="5858998" cy="5858998"/>
        </a:xfrm>
        <a:prstGeom prst="blockArc">
          <a:avLst>
            <a:gd name="adj1" fmla="val 18900000"/>
            <a:gd name="adj2" fmla="val 2700000"/>
            <a:gd name="adj3" fmla="val 369"/>
          </a:avLst>
        </a:prstGeom>
        <a:solidFill>
          <a:srgbClr val="640D5F"/>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AF6DE-E0E0-459E-843F-F648513F56FF}">
      <dsp:nvSpPr>
        <dsp:cNvPr id="0" name=""/>
        <dsp:cNvSpPr/>
      </dsp:nvSpPr>
      <dsp:spPr>
        <a:xfrm>
          <a:off x="492024" y="334530"/>
          <a:ext cx="9963850" cy="669409"/>
        </a:xfrm>
        <a:prstGeom prst="rect">
          <a:avLst/>
        </a:prstGeom>
        <a:solidFill>
          <a:srgbClr val="D91656"/>
        </a:solidFill>
        <a:ln w="12700" cap="flat" cmpd="sng" algn="ctr">
          <a:solidFill>
            <a:srgbClr val="D9165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N" sz="3500" b="0" i="0" kern="1200" dirty="0"/>
            <a:t>Blockchain Framework</a:t>
          </a:r>
          <a:endParaRPr lang="en-IN" sz="3500" kern="1200" dirty="0"/>
        </a:p>
      </dsp:txBody>
      <dsp:txXfrm>
        <a:off x="492024" y="334530"/>
        <a:ext cx="9963850" cy="669409"/>
      </dsp:txXfrm>
    </dsp:sp>
    <dsp:sp modelId="{C995391D-E836-45FE-B33A-5C6DC58A18E7}">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A4D281-D9FF-44D5-87D3-0010E49B30F9}">
      <dsp:nvSpPr>
        <dsp:cNvPr id="0" name=""/>
        <dsp:cNvSpPr/>
      </dsp:nvSpPr>
      <dsp:spPr>
        <a:xfrm>
          <a:off x="875812" y="1338819"/>
          <a:ext cx="9580062" cy="669409"/>
        </a:xfrm>
        <a:prstGeom prst="rect">
          <a:avLst/>
        </a:prstGeom>
        <a:solidFill>
          <a:srgbClr val="640D5F"/>
        </a:solidFill>
        <a:ln w="12700" cap="flat" cmpd="sng" algn="ctr">
          <a:solidFill>
            <a:srgbClr val="640D5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N" sz="3500" b="0" i="0" kern="1200" dirty="0"/>
            <a:t>Smart Contracts</a:t>
          </a:r>
          <a:endParaRPr lang="en-IN" sz="3500" kern="1200" dirty="0"/>
        </a:p>
      </dsp:txBody>
      <dsp:txXfrm>
        <a:off x="875812" y="1338819"/>
        <a:ext cx="9580062" cy="669409"/>
      </dsp:txXfrm>
    </dsp:sp>
    <dsp:sp modelId="{3E8CAB09-C5CA-4FBD-ACA9-40BA857AB81A}">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3BCAF9-3AB1-49A5-9F51-3A79A408F809}">
      <dsp:nvSpPr>
        <dsp:cNvPr id="0" name=""/>
        <dsp:cNvSpPr/>
      </dsp:nvSpPr>
      <dsp:spPr>
        <a:xfrm>
          <a:off x="875812" y="2343108"/>
          <a:ext cx="9580062" cy="669409"/>
        </a:xfrm>
        <a:prstGeom prst="rect">
          <a:avLst/>
        </a:prstGeom>
        <a:solidFill>
          <a:srgbClr val="EB5B00"/>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N" sz="3500" b="0" i="0" kern="1200"/>
            <a:t>APIs</a:t>
          </a:r>
          <a:endParaRPr lang="en-IN" sz="3500" kern="1200"/>
        </a:p>
      </dsp:txBody>
      <dsp:txXfrm>
        <a:off x="875812" y="2343108"/>
        <a:ext cx="9580062" cy="669409"/>
      </dsp:txXfrm>
    </dsp:sp>
    <dsp:sp modelId="{016E0F0F-3B76-4074-99C1-A8C8231E84B8}">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1DCFBC-07B7-4525-9187-5BC89A916EF8}">
      <dsp:nvSpPr>
        <dsp:cNvPr id="0" name=""/>
        <dsp:cNvSpPr/>
      </dsp:nvSpPr>
      <dsp:spPr>
        <a:xfrm>
          <a:off x="492024" y="3347397"/>
          <a:ext cx="9963850" cy="669409"/>
        </a:xfrm>
        <a:prstGeom prst="rect">
          <a:avLst/>
        </a:prstGeom>
        <a:solidFill>
          <a:srgbClr val="640D5F"/>
        </a:solidFill>
        <a:ln w="12700" cap="flat" cmpd="sng" algn="ctr">
          <a:solidFill>
            <a:srgbClr val="640D5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N" sz="3500" b="0" i="0" kern="1200"/>
            <a:t>Cryptographic Keys</a:t>
          </a:r>
          <a:endParaRPr lang="en-IN" sz="3500" kern="1200"/>
        </a:p>
      </dsp:txBody>
      <dsp:txXfrm>
        <a:off x="492024" y="3347397"/>
        <a:ext cx="9963850" cy="669409"/>
      </dsp:txXfrm>
    </dsp:sp>
    <dsp:sp modelId="{7F855184-D641-4925-A760-1FF5ACBD7E76}">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010A9-E28F-4339-B171-D0C281DB2A7D}">
      <dsp:nvSpPr>
        <dsp:cNvPr id="0" name=""/>
        <dsp:cNvSpPr/>
      </dsp:nvSpPr>
      <dsp:spPr>
        <a:xfrm>
          <a:off x="0" y="51766"/>
          <a:ext cx="10515600" cy="1350655"/>
        </a:xfrm>
        <a:prstGeom prst="roundRect">
          <a:avLst/>
        </a:prstGeom>
        <a:solidFill>
          <a:srgbClr val="D91656"/>
        </a:solidFill>
        <a:ln w="12700" cap="flat" cmpd="sng" algn="ctr">
          <a:solidFill>
            <a:srgbClr val="D9165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Frontend: Web and mobile app for user interactions.</a:t>
          </a:r>
          <a:endParaRPr lang="en-IN" sz="3400" kern="1200"/>
        </a:p>
      </dsp:txBody>
      <dsp:txXfrm>
        <a:off x="65934" y="117700"/>
        <a:ext cx="10383732" cy="1218787"/>
      </dsp:txXfrm>
    </dsp:sp>
    <dsp:sp modelId="{891355BF-F05E-4E28-8722-6D31E9A113DE}">
      <dsp:nvSpPr>
        <dsp:cNvPr id="0" name=""/>
        <dsp:cNvSpPr/>
      </dsp:nvSpPr>
      <dsp:spPr>
        <a:xfrm>
          <a:off x="0" y="1500341"/>
          <a:ext cx="10515600" cy="1350655"/>
        </a:xfrm>
        <a:prstGeom prst="roundRect">
          <a:avLst/>
        </a:prstGeom>
        <a:solidFill>
          <a:srgbClr val="EB5B00"/>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Middleware: API gateway for secure communication between the app and blockchain.</a:t>
          </a:r>
          <a:endParaRPr lang="en-IN" sz="3400" kern="1200"/>
        </a:p>
      </dsp:txBody>
      <dsp:txXfrm>
        <a:off x="65934" y="1566275"/>
        <a:ext cx="10383732" cy="1218787"/>
      </dsp:txXfrm>
    </dsp:sp>
    <dsp:sp modelId="{6328C279-E2E3-49D5-A5CA-0D283E147D2C}">
      <dsp:nvSpPr>
        <dsp:cNvPr id="0" name=""/>
        <dsp:cNvSpPr/>
      </dsp:nvSpPr>
      <dsp:spPr>
        <a:xfrm>
          <a:off x="0" y="2948916"/>
          <a:ext cx="10515600" cy="1350655"/>
        </a:xfrm>
        <a:prstGeom prst="roundRect">
          <a:avLst/>
        </a:prstGeom>
        <a:solidFill>
          <a:srgbClr val="640D5F"/>
        </a:solidFill>
        <a:ln w="12700" cap="flat" cmpd="sng" algn="ctr">
          <a:solidFill>
            <a:srgbClr val="640D5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t>Backend: Blockchain ledger and smart contract system for transaction processing.</a:t>
          </a:r>
          <a:endParaRPr lang="en-IN" sz="3400" kern="1200" dirty="0"/>
        </a:p>
      </dsp:txBody>
      <dsp:txXfrm>
        <a:off x="65934" y="3014850"/>
        <a:ext cx="10383732" cy="12187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F9B39-493B-457B-91F9-04A7C8ACAF5B}">
      <dsp:nvSpPr>
        <dsp:cNvPr id="0" name=""/>
        <dsp:cNvSpPr/>
      </dsp:nvSpPr>
      <dsp:spPr>
        <a:xfrm>
          <a:off x="9288373" y="2059082"/>
          <a:ext cx="671762" cy="233173"/>
        </a:xfrm>
        <a:custGeom>
          <a:avLst/>
          <a:gdLst/>
          <a:ahLst/>
          <a:cxnLst/>
          <a:rect l="0" t="0" r="0" b="0"/>
          <a:pathLst>
            <a:path>
              <a:moveTo>
                <a:pt x="0" y="0"/>
              </a:moveTo>
              <a:lnTo>
                <a:pt x="0" y="116586"/>
              </a:lnTo>
              <a:lnTo>
                <a:pt x="671762" y="116586"/>
              </a:lnTo>
              <a:lnTo>
                <a:pt x="671762"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7C1768-D4E4-498C-B1C3-E799F1F2E709}">
      <dsp:nvSpPr>
        <dsp:cNvPr id="0" name=""/>
        <dsp:cNvSpPr/>
      </dsp:nvSpPr>
      <dsp:spPr>
        <a:xfrm>
          <a:off x="8616611" y="2059082"/>
          <a:ext cx="671762" cy="233173"/>
        </a:xfrm>
        <a:custGeom>
          <a:avLst/>
          <a:gdLst/>
          <a:ahLst/>
          <a:cxnLst/>
          <a:rect l="0" t="0" r="0" b="0"/>
          <a:pathLst>
            <a:path>
              <a:moveTo>
                <a:pt x="671762" y="0"/>
              </a:moveTo>
              <a:lnTo>
                <a:pt x="671762" y="116586"/>
              </a:lnTo>
              <a:lnTo>
                <a:pt x="0" y="116586"/>
              </a:lnTo>
              <a:lnTo>
                <a:pt x="0"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ABD34C-60DA-443D-885C-208875282D0F}">
      <dsp:nvSpPr>
        <dsp:cNvPr id="0" name=""/>
        <dsp:cNvSpPr/>
      </dsp:nvSpPr>
      <dsp:spPr>
        <a:xfrm>
          <a:off x="5929562" y="2059082"/>
          <a:ext cx="1343524" cy="233173"/>
        </a:xfrm>
        <a:custGeom>
          <a:avLst/>
          <a:gdLst/>
          <a:ahLst/>
          <a:cxnLst/>
          <a:rect l="0" t="0" r="0" b="0"/>
          <a:pathLst>
            <a:path>
              <a:moveTo>
                <a:pt x="0" y="0"/>
              </a:moveTo>
              <a:lnTo>
                <a:pt x="0" y="116586"/>
              </a:lnTo>
              <a:lnTo>
                <a:pt x="1343524" y="116586"/>
              </a:lnTo>
              <a:lnTo>
                <a:pt x="1343524"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1275DC-80DC-45C1-8093-13CF203A0010}">
      <dsp:nvSpPr>
        <dsp:cNvPr id="0" name=""/>
        <dsp:cNvSpPr/>
      </dsp:nvSpPr>
      <dsp:spPr>
        <a:xfrm>
          <a:off x="5883842" y="2059082"/>
          <a:ext cx="91440" cy="233173"/>
        </a:xfrm>
        <a:custGeom>
          <a:avLst/>
          <a:gdLst/>
          <a:ahLst/>
          <a:cxnLst/>
          <a:rect l="0" t="0" r="0" b="0"/>
          <a:pathLst>
            <a:path>
              <a:moveTo>
                <a:pt x="45720" y="0"/>
              </a:moveTo>
              <a:lnTo>
                <a:pt x="45720"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75487F-0C1E-4A10-90FB-F28D2D2F4304}">
      <dsp:nvSpPr>
        <dsp:cNvPr id="0" name=""/>
        <dsp:cNvSpPr/>
      </dsp:nvSpPr>
      <dsp:spPr>
        <a:xfrm>
          <a:off x="4586037" y="2059082"/>
          <a:ext cx="1343524" cy="233173"/>
        </a:xfrm>
        <a:custGeom>
          <a:avLst/>
          <a:gdLst/>
          <a:ahLst/>
          <a:cxnLst/>
          <a:rect l="0" t="0" r="0" b="0"/>
          <a:pathLst>
            <a:path>
              <a:moveTo>
                <a:pt x="1343524" y="0"/>
              </a:moveTo>
              <a:lnTo>
                <a:pt x="1343524" y="116586"/>
              </a:lnTo>
              <a:lnTo>
                <a:pt x="0" y="116586"/>
              </a:lnTo>
              <a:lnTo>
                <a:pt x="0"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6AD7F0-39AC-47C3-8684-4EC1A9C3769D}">
      <dsp:nvSpPr>
        <dsp:cNvPr id="0" name=""/>
        <dsp:cNvSpPr/>
      </dsp:nvSpPr>
      <dsp:spPr>
        <a:xfrm>
          <a:off x="1898988" y="2059082"/>
          <a:ext cx="1343524" cy="233173"/>
        </a:xfrm>
        <a:custGeom>
          <a:avLst/>
          <a:gdLst/>
          <a:ahLst/>
          <a:cxnLst/>
          <a:rect l="0" t="0" r="0" b="0"/>
          <a:pathLst>
            <a:path>
              <a:moveTo>
                <a:pt x="0" y="0"/>
              </a:moveTo>
              <a:lnTo>
                <a:pt x="0" y="116586"/>
              </a:lnTo>
              <a:lnTo>
                <a:pt x="1343524" y="116586"/>
              </a:lnTo>
              <a:lnTo>
                <a:pt x="1343524"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413EF-4808-4F94-865F-4CEEED0B2AC9}">
      <dsp:nvSpPr>
        <dsp:cNvPr id="0" name=""/>
        <dsp:cNvSpPr/>
      </dsp:nvSpPr>
      <dsp:spPr>
        <a:xfrm>
          <a:off x="1853268" y="2059082"/>
          <a:ext cx="91440" cy="233173"/>
        </a:xfrm>
        <a:custGeom>
          <a:avLst/>
          <a:gdLst/>
          <a:ahLst/>
          <a:cxnLst/>
          <a:rect l="0" t="0" r="0" b="0"/>
          <a:pathLst>
            <a:path>
              <a:moveTo>
                <a:pt x="45720" y="0"/>
              </a:moveTo>
              <a:lnTo>
                <a:pt x="45720"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104F30-4A22-415A-B85C-A9BC5701FDE5}">
      <dsp:nvSpPr>
        <dsp:cNvPr id="0" name=""/>
        <dsp:cNvSpPr/>
      </dsp:nvSpPr>
      <dsp:spPr>
        <a:xfrm>
          <a:off x="555464" y="2059082"/>
          <a:ext cx="1343524" cy="233173"/>
        </a:xfrm>
        <a:custGeom>
          <a:avLst/>
          <a:gdLst/>
          <a:ahLst/>
          <a:cxnLst/>
          <a:rect l="0" t="0" r="0" b="0"/>
          <a:pathLst>
            <a:path>
              <a:moveTo>
                <a:pt x="1343524" y="0"/>
              </a:moveTo>
              <a:lnTo>
                <a:pt x="1343524" y="116586"/>
              </a:lnTo>
              <a:lnTo>
                <a:pt x="0" y="116586"/>
              </a:lnTo>
              <a:lnTo>
                <a:pt x="0" y="2331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C4523E-A2D7-4964-A4C3-1EC5323CCB30}">
      <dsp:nvSpPr>
        <dsp:cNvPr id="0" name=""/>
        <dsp:cNvSpPr/>
      </dsp:nvSpPr>
      <dsp:spPr>
        <a:xfrm>
          <a:off x="1343813" y="1503906"/>
          <a:ext cx="1110350" cy="555175"/>
        </a:xfrm>
        <a:prstGeom prst="rect">
          <a:avLst/>
        </a:prstGeom>
        <a:solidFill>
          <a:srgbClr val="D91656"/>
        </a:solidFill>
        <a:ln w="12700" cap="flat" cmpd="sng" algn="ctr">
          <a:solidFill>
            <a:srgbClr val="D9165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Target Users:</a:t>
          </a:r>
        </a:p>
      </dsp:txBody>
      <dsp:txXfrm>
        <a:off x="1343813" y="1503906"/>
        <a:ext cx="1110350" cy="555175"/>
      </dsp:txXfrm>
    </dsp:sp>
    <dsp:sp modelId="{ACC09037-2056-4462-B331-6088B725951C}">
      <dsp:nvSpPr>
        <dsp:cNvPr id="0" name=""/>
        <dsp:cNvSpPr/>
      </dsp:nvSpPr>
      <dsp:spPr>
        <a:xfrm>
          <a:off x="288"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Individual Users</a:t>
          </a:r>
        </a:p>
      </dsp:txBody>
      <dsp:txXfrm>
        <a:off x="288" y="2292255"/>
        <a:ext cx="1110350" cy="555175"/>
      </dsp:txXfrm>
    </dsp:sp>
    <dsp:sp modelId="{634807E6-B572-4D51-877C-57AD03AE4EAE}">
      <dsp:nvSpPr>
        <dsp:cNvPr id="0" name=""/>
        <dsp:cNvSpPr/>
      </dsp:nvSpPr>
      <dsp:spPr>
        <a:xfrm>
          <a:off x="1343813"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Small Businesses</a:t>
          </a:r>
        </a:p>
      </dsp:txBody>
      <dsp:txXfrm>
        <a:off x="1343813" y="2292255"/>
        <a:ext cx="1110350" cy="555175"/>
      </dsp:txXfrm>
    </dsp:sp>
    <dsp:sp modelId="{CF712088-3FD8-46C5-9321-5F4059DAA430}">
      <dsp:nvSpPr>
        <dsp:cNvPr id="0" name=""/>
        <dsp:cNvSpPr/>
      </dsp:nvSpPr>
      <dsp:spPr>
        <a:xfrm>
          <a:off x="2687337"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Large Enterprises</a:t>
          </a:r>
        </a:p>
      </dsp:txBody>
      <dsp:txXfrm>
        <a:off x="2687337" y="2292255"/>
        <a:ext cx="1110350" cy="555175"/>
      </dsp:txXfrm>
    </dsp:sp>
    <dsp:sp modelId="{300958A7-DEDC-4CD6-8EAF-0C8DE31C6A8B}">
      <dsp:nvSpPr>
        <dsp:cNvPr id="0" name=""/>
        <dsp:cNvSpPr/>
      </dsp:nvSpPr>
      <dsp:spPr>
        <a:xfrm>
          <a:off x="5374386" y="1503906"/>
          <a:ext cx="1110350" cy="555175"/>
        </a:xfrm>
        <a:prstGeom prst="rect">
          <a:avLst/>
        </a:prstGeom>
        <a:solidFill>
          <a:srgbClr val="EB5B00"/>
        </a:solidFill>
        <a:ln w="12700" cap="flat" cmpd="sng" algn="ctr">
          <a:solidFill>
            <a:srgbClr val="EB5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Value Proposition:</a:t>
          </a:r>
        </a:p>
      </dsp:txBody>
      <dsp:txXfrm>
        <a:off x="5374386" y="1503906"/>
        <a:ext cx="1110350" cy="555175"/>
      </dsp:txXfrm>
    </dsp:sp>
    <dsp:sp modelId="{DA295F45-85DB-4C87-A626-D61A66F67758}">
      <dsp:nvSpPr>
        <dsp:cNvPr id="0" name=""/>
        <dsp:cNvSpPr/>
      </dsp:nvSpPr>
      <dsp:spPr>
        <a:xfrm>
          <a:off x="4030862"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Time Savings</a:t>
          </a:r>
        </a:p>
      </dsp:txBody>
      <dsp:txXfrm>
        <a:off x="4030862" y="2292255"/>
        <a:ext cx="1110350" cy="555175"/>
      </dsp:txXfrm>
    </dsp:sp>
    <dsp:sp modelId="{DA6B1B9D-4477-4E82-9404-51DD5F6F9397}">
      <dsp:nvSpPr>
        <dsp:cNvPr id="0" name=""/>
        <dsp:cNvSpPr/>
      </dsp:nvSpPr>
      <dsp:spPr>
        <a:xfrm>
          <a:off x="5374386"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Security</a:t>
          </a:r>
        </a:p>
      </dsp:txBody>
      <dsp:txXfrm>
        <a:off x="5374386" y="2292255"/>
        <a:ext cx="1110350" cy="555175"/>
      </dsp:txXfrm>
    </dsp:sp>
    <dsp:sp modelId="{D7555EAF-BEFE-4F4F-984D-3010EA714626}">
      <dsp:nvSpPr>
        <dsp:cNvPr id="0" name=""/>
        <dsp:cNvSpPr/>
      </dsp:nvSpPr>
      <dsp:spPr>
        <a:xfrm>
          <a:off x="6717911"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Convenience</a:t>
          </a:r>
        </a:p>
      </dsp:txBody>
      <dsp:txXfrm>
        <a:off x="6717911" y="2292255"/>
        <a:ext cx="1110350" cy="555175"/>
      </dsp:txXfrm>
    </dsp:sp>
    <dsp:sp modelId="{58BEB0EE-4201-4F3F-8A96-D93E2A1A0FDF}">
      <dsp:nvSpPr>
        <dsp:cNvPr id="0" name=""/>
        <dsp:cNvSpPr/>
      </dsp:nvSpPr>
      <dsp:spPr>
        <a:xfrm>
          <a:off x="8733198" y="1503906"/>
          <a:ext cx="1110350" cy="555175"/>
        </a:xfrm>
        <a:prstGeom prst="rect">
          <a:avLst/>
        </a:prstGeom>
        <a:solidFill>
          <a:srgbClr val="640D5F"/>
        </a:solidFill>
        <a:ln w="12700" cap="flat" cmpd="sng" algn="ctr">
          <a:solidFill>
            <a:srgbClr val="640D5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Pays for the Service</a:t>
          </a:r>
        </a:p>
      </dsp:txBody>
      <dsp:txXfrm>
        <a:off x="8733198" y="1503906"/>
        <a:ext cx="1110350" cy="555175"/>
      </dsp:txXfrm>
    </dsp:sp>
    <dsp:sp modelId="{55E6E3A1-CB3A-4271-AE17-4EA37B1FA2E4}">
      <dsp:nvSpPr>
        <dsp:cNvPr id="0" name=""/>
        <dsp:cNvSpPr/>
      </dsp:nvSpPr>
      <dsp:spPr>
        <a:xfrm>
          <a:off x="8061435"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Primary Payers</a:t>
          </a:r>
        </a:p>
      </dsp:txBody>
      <dsp:txXfrm>
        <a:off x="8061435" y="2292255"/>
        <a:ext cx="1110350" cy="555175"/>
      </dsp:txXfrm>
    </dsp:sp>
    <dsp:sp modelId="{C53D6BAF-F9BA-4051-BF52-A7B895A24FE5}">
      <dsp:nvSpPr>
        <dsp:cNvPr id="0" name=""/>
        <dsp:cNvSpPr/>
      </dsp:nvSpPr>
      <dsp:spPr>
        <a:xfrm>
          <a:off x="9404960" y="2292255"/>
          <a:ext cx="1110350" cy="55517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Secondary Payers</a:t>
          </a:r>
        </a:p>
      </dsp:txBody>
      <dsp:txXfrm>
        <a:off x="9404960" y="2292255"/>
        <a:ext cx="1110350" cy="5551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BF5BB-832A-44C4-91DF-73308363A8EB}">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3F8177-1974-41F5-82A7-852C7D382BF5}">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kern="1200">
              <a:solidFill>
                <a:schemeClr val="bg1"/>
              </a:solidFill>
            </a:rPr>
            <a:t>Threat of New Entrants – Low</a:t>
          </a:r>
          <a:endParaRPr lang="en-IN" sz="4000" kern="1200">
            <a:solidFill>
              <a:schemeClr val="bg1"/>
            </a:solidFill>
          </a:endParaRPr>
        </a:p>
      </dsp:txBody>
      <dsp:txXfrm>
        <a:off x="0" y="531"/>
        <a:ext cx="10515600" cy="870055"/>
      </dsp:txXfrm>
    </dsp:sp>
    <dsp:sp modelId="{D53EA8A4-2C8B-4DF3-B6F0-81F48D7D76EB}">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FC77C-57E5-459C-A357-DC65722FED8A}">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kern="1200">
              <a:solidFill>
                <a:schemeClr val="bg1"/>
              </a:solidFill>
            </a:rPr>
            <a:t>Bargaining Power of Buyers – High</a:t>
          </a:r>
          <a:endParaRPr lang="en-IN" sz="4000" kern="1200">
            <a:solidFill>
              <a:schemeClr val="bg1"/>
            </a:solidFill>
          </a:endParaRPr>
        </a:p>
      </dsp:txBody>
      <dsp:txXfrm>
        <a:off x="0" y="870586"/>
        <a:ext cx="10515600" cy="870055"/>
      </dsp:txXfrm>
    </dsp:sp>
    <dsp:sp modelId="{6E2FB90D-959A-4A6E-9973-872BE6CF4EC2}">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69D4C-2B3E-4895-85D8-F55B4DD717ED}">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kern="1200">
              <a:solidFill>
                <a:schemeClr val="bg1"/>
              </a:solidFill>
            </a:rPr>
            <a:t>Bargaining Power of Suppliers – Moderate</a:t>
          </a:r>
          <a:endParaRPr lang="en-IN" sz="4000" kern="1200">
            <a:solidFill>
              <a:schemeClr val="bg1"/>
            </a:solidFill>
          </a:endParaRPr>
        </a:p>
      </dsp:txBody>
      <dsp:txXfrm>
        <a:off x="0" y="1740641"/>
        <a:ext cx="10515600" cy="870055"/>
      </dsp:txXfrm>
    </dsp:sp>
    <dsp:sp modelId="{3D388F43-6CBD-4141-939D-526CF2ED5833}">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0BDE0-9DB6-4D26-B566-D40B147877B9}">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kern="1200">
              <a:solidFill>
                <a:schemeClr val="bg1"/>
              </a:solidFill>
            </a:rPr>
            <a:t>Threat of Substitutes – Moderate to High</a:t>
          </a:r>
          <a:endParaRPr lang="en-IN" sz="4000" kern="1200">
            <a:solidFill>
              <a:schemeClr val="bg1"/>
            </a:solidFill>
          </a:endParaRPr>
        </a:p>
      </dsp:txBody>
      <dsp:txXfrm>
        <a:off x="0" y="2610696"/>
        <a:ext cx="10515600" cy="870055"/>
      </dsp:txXfrm>
    </dsp:sp>
    <dsp:sp modelId="{68526223-EA39-43DC-B8DB-09F7C4D0BCE5}">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8578D-C5BD-4581-BEC5-51D7CC6F14E5}">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IN" sz="4000" kern="1200">
              <a:solidFill>
                <a:schemeClr val="bg1"/>
              </a:solidFill>
            </a:rPr>
            <a:t>Industry Rivalry – Moderate</a:t>
          </a:r>
        </a:p>
      </dsp:txBody>
      <dsp:txXfrm>
        <a:off x="0" y="3480751"/>
        <a:ext cx="10515600" cy="8700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CEA2F-A258-4B0A-A273-6A3AFCDE4DF9}">
      <dsp:nvSpPr>
        <dsp:cNvPr id="0" name=""/>
        <dsp:cNvSpPr/>
      </dsp:nvSpPr>
      <dsp:spPr>
        <a:xfrm>
          <a:off x="910423" y="1980"/>
          <a:ext cx="1830474" cy="915237"/>
        </a:xfrm>
        <a:prstGeom prst="roundRect">
          <a:avLst>
            <a:gd name="adj" fmla="val 10000"/>
          </a:avLst>
        </a:prstGeom>
        <a:solidFill>
          <a:srgbClr val="EB5B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a:t>Strengths</a:t>
          </a:r>
        </a:p>
      </dsp:txBody>
      <dsp:txXfrm>
        <a:off x="937229" y="28786"/>
        <a:ext cx="1776862" cy="861625"/>
      </dsp:txXfrm>
    </dsp:sp>
    <dsp:sp modelId="{A1B64F2A-D6D6-445F-A336-F911141D208C}">
      <dsp:nvSpPr>
        <dsp:cNvPr id="0" name=""/>
        <dsp:cNvSpPr/>
      </dsp:nvSpPr>
      <dsp:spPr>
        <a:xfrm>
          <a:off x="1093470"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4AA6B8-7C21-4493-B743-48908CFC540F}">
      <dsp:nvSpPr>
        <dsp:cNvPr id="0" name=""/>
        <dsp:cNvSpPr/>
      </dsp:nvSpPr>
      <dsp:spPr>
        <a:xfrm>
          <a:off x="1276518"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Enhanced Security</a:t>
          </a:r>
        </a:p>
      </dsp:txBody>
      <dsp:txXfrm>
        <a:off x="1303324" y="1172833"/>
        <a:ext cx="1410767" cy="861625"/>
      </dsp:txXfrm>
    </dsp:sp>
    <dsp:sp modelId="{2AA206DE-869A-4436-B972-1BA7D640363D}">
      <dsp:nvSpPr>
        <dsp:cNvPr id="0" name=""/>
        <dsp:cNvSpPr/>
      </dsp:nvSpPr>
      <dsp:spPr>
        <a:xfrm>
          <a:off x="1093470"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D54147-EB2D-4439-89C4-20EA7F6BE158}">
      <dsp:nvSpPr>
        <dsp:cNvPr id="0" name=""/>
        <dsp:cNvSpPr/>
      </dsp:nvSpPr>
      <dsp:spPr>
        <a:xfrm>
          <a:off x="1276518" y="2290073"/>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Efficiency</a:t>
          </a:r>
        </a:p>
      </dsp:txBody>
      <dsp:txXfrm>
        <a:off x="1303324" y="2316879"/>
        <a:ext cx="1410767" cy="861625"/>
      </dsp:txXfrm>
    </dsp:sp>
    <dsp:sp modelId="{2C845F78-A7A4-4231-BE6C-05327F3EB61F}">
      <dsp:nvSpPr>
        <dsp:cNvPr id="0" name=""/>
        <dsp:cNvSpPr/>
      </dsp:nvSpPr>
      <dsp:spPr>
        <a:xfrm>
          <a:off x="1093470" y="917217"/>
          <a:ext cx="183047" cy="2974520"/>
        </a:xfrm>
        <a:custGeom>
          <a:avLst/>
          <a:gdLst/>
          <a:ahLst/>
          <a:cxnLst/>
          <a:rect l="0" t="0" r="0" b="0"/>
          <a:pathLst>
            <a:path>
              <a:moveTo>
                <a:pt x="0" y="0"/>
              </a:moveTo>
              <a:lnTo>
                <a:pt x="0" y="2974520"/>
              </a:lnTo>
              <a:lnTo>
                <a:pt x="183047" y="29745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97A9A9-DD9C-482A-B049-4711FF55B545}">
      <dsp:nvSpPr>
        <dsp:cNvPr id="0" name=""/>
        <dsp:cNvSpPr/>
      </dsp:nvSpPr>
      <dsp:spPr>
        <a:xfrm>
          <a:off x="1276518" y="3434120"/>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Scalability</a:t>
          </a:r>
        </a:p>
      </dsp:txBody>
      <dsp:txXfrm>
        <a:off x="1303324" y="3460926"/>
        <a:ext cx="1410767" cy="861625"/>
      </dsp:txXfrm>
    </dsp:sp>
    <dsp:sp modelId="{0AF4C296-DB94-4D80-9D7C-BBB7D7162DC0}">
      <dsp:nvSpPr>
        <dsp:cNvPr id="0" name=""/>
        <dsp:cNvSpPr/>
      </dsp:nvSpPr>
      <dsp:spPr>
        <a:xfrm>
          <a:off x="3198516" y="1980"/>
          <a:ext cx="1830474" cy="915237"/>
        </a:xfrm>
        <a:prstGeom prst="roundRect">
          <a:avLst>
            <a:gd name="adj" fmla="val 10000"/>
          </a:avLst>
        </a:prstGeom>
        <a:solidFill>
          <a:srgbClr val="D916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a:t>Weaknesses</a:t>
          </a:r>
        </a:p>
      </dsp:txBody>
      <dsp:txXfrm>
        <a:off x="3225322" y="28786"/>
        <a:ext cx="1776862" cy="861625"/>
      </dsp:txXfrm>
    </dsp:sp>
    <dsp:sp modelId="{3BEE7813-228E-4C59-BB5A-D63C8A65F095}">
      <dsp:nvSpPr>
        <dsp:cNvPr id="0" name=""/>
        <dsp:cNvSpPr/>
      </dsp:nvSpPr>
      <dsp:spPr>
        <a:xfrm>
          <a:off x="3381563"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17DDD5-A900-4F24-9103-63039C0A90F7}">
      <dsp:nvSpPr>
        <dsp:cNvPr id="0" name=""/>
        <dsp:cNvSpPr/>
      </dsp:nvSpPr>
      <dsp:spPr>
        <a:xfrm>
          <a:off x="3564611"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High Initial Development Costs</a:t>
          </a:r>
        </a:p>
      </dsp:txBody>
      <dsp:txXfrm>
        <a:off x="3591417" y="1172833"/>
        <a:ext cx="1410767" cy="861625"/>
      </dsp:txXfrm>
    </dsp:sp>
    <dsp:sp modelId="{78704E79-05CE-4749-8489-9B25CC5AC660}">
      <dsp:nvSpPr>
        <dsp:cNvPr id="0" name=""/>
        <dsp:cNvSpPr/>
      </dsp:nvSpPr>
      <dsp:spPr>
        <a:xfrm>
          <a:off x="3381563"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DD0C68-64A8-46E0-B220-8AB9DBBDA268}">
      <dsp:nvSpPr>
        <dsp:cNvPr id="0" name=""/>
        <dsp:cNvSpPr/>
      </dsp:nvSpPr>
      <dsp:spPr>
        <a:xfrm>
          <a:off x="3564611" y="2290073"/>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Learning Curve</a:t>
          </a:r>
        </a:p>
      </dsp:txBody>
      <dsp:txXfrm>
        <a:off x="3591417" y="2316879"/>
        <a:ext cx="1410767" cy="861625"/>
      </dsp:txXfrm>
    </dsp:sp>
    <dsp:sp modelId="{34C8D8AD-CE63-4A27-9BAF-F150D362ED7B}">
      <dsp:nvSpPr>
        <dsp:cNvPr id="0" name=""/>
        <dsp:cNvSpPr/>
      </dsp:nvSpPr>
      <dsp:spPr>
        <a:xfrm>
          <a:off x="5486609" y="1980"/>
          <a:ext cx="1830474" cy="915237"/>
        </a:xfrm>
        <a:prstGeom prst="roundRect">
          <a:avLst>
            <a:gd name="adj" fmla="val 10000"/>
          </a:avLst>
        </a:prstGeom>
        <a:solidFill>
          <a:srgbClr val="640D5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a:t>Opportunities</a:t>
          </a:r>
        </a:p>
      </dsp:txBody>
      <dsp:txXfrm>
        <a:off x="5513415" y="28786"/>
        <a:ext cx="1776862" cy="861625"/>
      </dsp:txXfrm>
    </dsp:sp>
    <dsp:sp modelId="{441B9DAC-5E2E-41F0-A575-F3BCC4D8F798}">
      <dsp:nvSpPr>
        <dsp:cNvPr id="0" name=""/>
        <dsp:cNvSpPr/>
      </dsp:nvSpPr>
      <dsp:spPr>
        <a:xfrm>
          <a:off x="5669656"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2014A7-8640-4D71-99D7-3A4FD190A27C}">
      <dsp:nvSpPr>
        <dsp:cNvPr id="0" name=""/>
        <dsp:cNvSpPr/>
      </dsp:nvSpPr>
      <dsp:spPr>
        <a:xfrm>
          <a:off x="5852704"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Rising Digital Adoption</a:t>
          </a:r>
        </a:p>
      </dsp:txBody>
      <dsp:txXfrm>
        <a:off x="5879510" y="1172833"/>
        <a:ext cx="1410767" cy="861625"/>
      </dsp:txXfrm>
    </dsp:sp>
    <dsp:sp modelId="{F1A139D2-2DCF-498E-B24D-E1F16200CEE6}">
      <dsp:nvSpPr>
        <dsp:cNvPr id="0" name=""/>
        <dsp:cNvSpPr/>
      </dsp:nvSpPr>
      <dsp:spPr>
        <a:xfrm>
          <a:off x="5669656"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B835-332F-4E8B-828A-9A857EF94CA9}">
      <dsp:nvSpPr>
        <dsp:cNvPr id="0" name=""/>
        <dsp:cNvSpPr/>
      </dsp:nvSpPr>
      <dsp:spPr>
        <a:xfrm>
          <a:off x="5852704" y="2290073"/>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Expansion Potential</a:t>
          </a:r>
        </a:p>
      </dsp:txBody>
      <dsp:txXfrm>
        <a:off x="5879510" y="2316879"/>
        <a:ext cx="1410767" cy="861625"/>
      </dsp:txXfrm>
    </dsp:sp>
    <dsp:sp modelId="{A2676580-2E7B-4992-B91A-B413805C16D3}">
      <dsp:nvSpPr>
        <dsp:cNvPr id="0" name=""/>
        <dsp:cNvSpPr/>
      </dsp:nvSpPr>
      <dsp:spPr>
        <a:xfrm>
          <a:off x="7774702" y="1980"/>
          <a:ext cx="1830474" cy="915237"/>
        </a:xfrm>
        <a:prstGeom prst="roundRect">
          <a:avLst>
            <a:gd name="adj" fmla="val 10000"/>
          </a:avLst>
        </a:prstGeom>
        <a:solidFill>
          <a:srgbClr val="D916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a:t>Threats</a:t>
          </a:r>
        </a:p>
      </dsp:txBody>
      <dsp:txXfrm>
        <a:off x="7801508" y="28786"/>
        <a:ext cx="1776862" cy="861625"/>
      </dsp:txXfrm>
    </dsp:sp>
    <dsp:sp modelId="{4785504E-E4A2-4172-80EE-01FC572D32F2}">
      <dsp:nvSpPr>
        <dsp:cNvPr id="0" name=""/>
        <dsp:cNvSpPr/>
      </dsp:nvSpPr>
      <dsp:spPr>
        <a:xfrm>
          <a:off x="7957749" y="917217"/>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7458C6-E06F-452B-B5B5-CB5245AF28EA}">
      <dsp:nvSpPr>
        <dsp:cNvPr id="0" name=""/>
        <dsp:cNvSpPr/>
      </dsp:nvSpPr>
      <dsp:spPr>
        <a:xfrm>
          <a:off x="8140797" y="1146027"/>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Regulatory Challenges</a:t>
          </a:r>
        </a:p>
      </dsp:txBody>
      <dsp:txXfrm>
        <a:off x="8167603" y="1172833"/>
        <a:ext cx="1410767" cy="861625"/>
      </dsp:txXfrm>
    </dsp:sp>
    <dsp:sp modelId="{AB760EA9-EC18-417F-A49B-3352A715DFE9}">
      <dsp:nvSpPr>
        <dsp:cNvPr id="0" name=""/>
        <dsp:cNvSpPr/>
      </dsp:nvSpPr>
      <dsp:spPr>
        <a:xfrm>
          <a:off x="7957749" y="917217"/>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A4AB02-526C-4573-A68D-12742A097CB6}">
      <dsp:nvSpPr>
        <dsp:cNvPr id="0" name=""/>
        <dsp:cNvSpPr/>
      </dsp:nvSpPr>
      <dsp:spPr>
        <a:xfrm>
          <a:off x="8140797" y="2290073"/>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a:t>Competing Payment Systems</a:t>
          </a:r>
        </a:p>
      </dsp:txBody>
      <dsp:txXfrm>
        <a:off x="8167603" y="2316879"/>
        <a:ext cx="1410767" cy="86162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F0D7-1AC5-9890-4632-24E7367EB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435D26-DD91-0FD2-240A-C835DFEE5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F9ECA2-3AAF-4CAA-6E6D-29FEA8829867}"/>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5" name="Footer Placeholder 4">
            <a:extLst>
              <a:ext uri="{FF2B5EF4-FFF2-40B4-BE49-F238E27FC236}">
                <a16:creationId xmlns:a16="http://schemas.microsoft.com/office/drawing/2014/main" id="{8B610D17-0DF7-0383-0C86-7508668D4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1956B9-6C6E-10A3-E04D-80C3C41A2B45}"/>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395685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C13F-657D-A698-B0D9-37EBBA2BB7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650748-EEE3-EC04-D7FF-B66B43BE0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EAEECA-56C2-BA14-6D7F-D9FFB821BAC7}"/>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5" name="Footer Placeholder 4">
            <a:extLst>
              <a:ext uri="{FF2B5EF4-FFF2-40B4-BE49-F238E27FC236}">
                <a16:creationId xmlns:a16="http://schemas.microsoft.com/office/drawing/2014/main" id="{E9A4348A-EAB8-6AD7-AB76-19E858101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96625-FF0B-94D0-D41E-6516052C84F7}"/>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393300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F93D1-4D24-2358-30EF-4B1FC062DF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1E1037-753A-B0D9-C160-11ABE8647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DC6B78-0528-022E-DB68-7017AA7256A1}"/>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5" name="Footer Placeholder 4">
            <a:extLst>
              <a:ext uri="{FF2B5EF4-FFF2-40B4-BE49-F238E27FC236}">
                <a16:creationId xmlns:a16="http://schemas.microsoft.com/office/drawing/2014/main" id="{121CDE54-C014-2A35-E78C-A4433CCF4C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27E7A-A510-39AA-3E09-AEF4D7E406D7}"/>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227857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16CF-2D8E-8CFE-83EA-AA63A0A605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854795-BF27-FCE0-5E56-F1FA43B1E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720A2-A338-6DA8-ECAD-0EF1324B8592}"/>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5" name="Footer Placeholder 4">
            <a:extLst>
              <a:ext uri="{FF2B5EF4-FFF2-40B4-BE49-F238E27FC236}">
                <a16:creationId xmlns:a16="http://schemas.microsoft.com/office/drawing/2014/main" id="{A9596AAE-2DA1-7E5E-8368-46109AEAC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967C0-7F66-25CB-D8C5-CED1E9EF46EA}"/>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29531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8724-7E03-86D4-7BB9-8A4C61232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B05E46-A931-0A69-FCF3-8269795AA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7AF1A-8583-A904-B1DD-8BB0E85DD3BE}"/>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5" name="Footer Placeholder 4">
            <a:extLst>
              <a:ext uri="{FF2B5EF4-FFF2-40B4-BE49-F238E27FC236}">
                <a16:creationId xmlns:a16="http://schemas.microsoft.com/office/drawing/2014/main" id="{7F0372E4-FD53-1DBE-E309-906EF060B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3A9D8-BE21-D2BB-B39D-8C9239C367CC}"/>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270176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A2B8-0DD4-6374-4527-1A8F0660FB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D15FEA-7068-AE31-7450-0C38F73E6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4242CB-C46D-137B-5563-B7EABB869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E66B98-71FA-449F-7904-A8DC5A756D9B}"/>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6" name="Footer Placeholder 5">
            <a:extLst>
              <a:ext uri="{FF2B5EF4-FFF2-40B4-BE49-F238E27FC236}">
                <a16:creationId xmlns:a16="http://schemas.microsoft.com/office/drawing/2014/main" id="{34324B67-0234-6D2F-E6E4-F399D2CA1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AA617-2560-3453-28A6-19A4F4A6D035}"/>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293438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D4D2-F8D6-6653-4502-B89456F5C7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90560-8E2C-6616-E73E-AE9165DA6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A60211-0A8C-0DD5-9672-C6E7DDA6A8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A4F83E-403A-0D7C-D063-47145CBA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FD476-9096-38CF-3EF1-168D758FB5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578DE2-D4BE-74D3-1AD2-0C1F352C4322}"/>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8" name="Footer Placeholder 7">
            <a:extLst>
              <a:ext uri="{FF2B5EF4-FFF2-40B4-BE49-F238E27FC236}">
                <a16:creationId xmlns:a16="http://schemas.microsoft.com/office/drawing/2014/main" id="{BF6EBC9F-6E20-44AC-FF43-F808B8129E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A6B762-7877-2396-E26B-C7C4BD69B162}"/>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326520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0363-9BA2-8C03-2C85-797B42CD87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1A5912-B332-CBBF-7539-A179A056FD36}"/>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4" name="Footer Placeholder 3">
            <a:extLst>
              <a:ext uri="{FF2B5EF4-FFF2-40B4-BE49-F238E27FC236}">
                <a16:creationId xmlns:a16="http://schemas.microsoft.com/office/drawing/2014/main" id="{23A8D3D6-320E-ED5F-F2B0-04CF519A40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12E60F-80B3-5D4C-FA4D-550E98D86221}"/>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284568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FC832-9487-0D6F-B690-D0CF9A6783A2}"/>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3" name="Footer Placeholder 2">
            <a:extLst>
              <a:ext uri="{FF2B5EF4-FFF2-40B4-BE49-F238E27FC236}">
                <a16:creationId xmlns:a16="http://schemas.microsoft.com/office/drawing/2014/main" id="{5635059B-1A91-2535-69A1-CED9E75B4A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1CDF4F-A931-AC95-A4E6-DD2DE6B59A7D}"/>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274305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4AF9-6DB9-D4C9-246D-99ACA73FE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709207-1D15-7581-EC21-3F04E8829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46CFE9-19DF-41C8-E5A8-BEBF58EB8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02BF5-7A66-8436-81D4-312A5EFD065A}"/>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6" name="Footer Placeholder 5">
            <a:extLst>
              <a:ext uri="{FF2B5EF4-FFF2-40B4-BE49-F238E27FC236}">
                <a16:creationId xmlns:a16="http://schemas.microsoft.com/office/drawing/2014/main" id="{BFAC8952-E0C9-AF36-C705-EDD3EF3AE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D10B0-166D-AC98-5A70-405EFFEFE17F}"/>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127028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13A5-CDB9-0FEE-336C-13010CA34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EB639F-38AC-9089-80ED-F5F042113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3680E1-320A-24B1-88E0-45A133C7C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08D8C-017A-E1B8-760B-414A59AC9858}"/>
              </a:ext>
            </a:extLst>
          </p:cNvPr>
          <p:cNvSpPr>
            <a:spLocks noGrp="1"/>
          </p:cNvSpPr>
          <p:nvPr>
            <p:ph type="dt" sz="half" idx="10"/>
          </p:nvPr>
        </p:nvSpPr>
        <p:spPr/>
        <p:txBody>
          <a:bodyPr/>
          <a:lstStyle/>
          <a:p>
            <a:fld id="{8E42D232-134F-4E1B-8DF2-7F8B5CCCBB18}" type="datetimeFigureOut">
              <a:rPr lang="en-IN" smtClean="0"/>
              <a:t>14-12-2024</a:t>
            </a:fld>
            <a:endParaRPr lang="en-IN"/>
          </a:p>
        </p:txBody>
      </p:sp>
      <p:sp>
        <p:nvSpPr>
          <p:cNvPr id="6" name="Footer Placeholder 5">
            <a:extLst>
              <a:ext uri="{FF2B5EF4-FFF2-40B4-BE49-F238E27FC236}">
                <a16:creationId xmlns:a16="http://schemas.microsoft.com/office/drawing/2014/main" id="{FEBEC84A-B945-CCBD-5F43-3AFCC973A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02125-A703-BFA9-7BC7-69008E8268E7}"/>
              </a:ext>
            </a:extLst>
          </p:cNvPr>
          <p:cNvSpPr>
            <a:spLocks noGrp="1"/>
          </p:cNvSpPr>
          <p:nvPr>
            <p:ph type="sldNum" sz="quarter" idx="12"/>
          </p:nvPr>
        </p:nvSpPr>
        <p:spPr/>
        <p:txBody>
          <a:bodyPr/>
          <a:lstStyle/>
          <a:p>
            <a:fld id="{0BF08727-B73C-4568-8953-54FB6F7FCD4C}" type="slidenum">
              <a:rPr lang="en-IN" smtClean="0"/>
              <a:t>‹#›</a:t>
            </a:fld>
            <a:endParaRPr lang="en-IN"/>
          </a:p>
        </p:txBody>
      </p:sp>
    </p:spTree>
    <p:extLst>
      <p:ext uri="{BB962C8B-B14F-4D97-AF65-F5344CB8AC3E}">
        <p14:creationId xmlns:p14="http://schemas.microsoft.com/office/powerpoint/2010/main" val="19909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20AC0-48BC-2DE0-7203-873115413D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C3DEF0-B83B-6525-C828-66A4E7C71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5AD9F-C796-4D16-9A3D-4A93D5C61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2D232-134F-4E1B-8DF2-7F8B5CCCBB18}" type="datetimeFigureOut">
              <a:rPr lang="en-IN" smtClean="0"/>
              <a:t>14-12-2024</a:t>
            </a:fld>
            <a:endParaRPr lang="en-IN"/>
          </a:p>
        </p:txBody>
      </p:sp>
      <p:sp>
        <p:nvSpPr>
          <p:cNvPr id="5" name="Footer Placeholder 4">
            <a:extLst>
              <a:ext uri="{FF2B5EF4-FFF2-40B4-BE49-F238E27FC236}">
                <a16:creationId xmlns:a16="http://schemas.microsoft.com/office/drawing/2014/main" id="{EB2147FD-41EC-71D3-15F4-97E5E4168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3CB140-E449-E962-1B61-476203693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08727-B73C-4568-8953-54FB6F7FCD4C}" type="slidenum">
              <a:rPr lang="en-IN" smtClean="0"/>
              <a:t>‹#›</a:t>
            </a:fld>
            <a:endParaRPr lang="en-IN"/>
          </a:p>
        </p:txBody>
      </p:sp>
    </p:spTree>
    <p:extLst>
      <p:ext uri="{BB962C8B-B14F-4D97-AF65-F5344CB8AC3E}">
        <p14:creationId xmlns:p14="http://schemas.microsoft.com/office/powerpoint/2010/main" val="2045113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4B3A57-73EE-4611-CB05-CD97DAF8BEE4}"/>
              </a:ext>
            </a:extLst>
          </p:cNvPr>
          <p:cNvSpPr/>
          <p:nvPr/>
        </p:nvSpPr>
        <p:spPr>
          <a:xfrm>
            <a:off x="0" y="4245429"/>
            <a:ext cx="12192000" cy="2612571"/>
          </a:xfrm>
          <a:prstGeom prst="rect">
            <a:avLst/>
          </a:prstGeom>
          <a:solidFill>
            <a:srgbClr val="640D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0FBC1DF-F167-3F83-E350-DB24F389ABBD}"/>
              </a:ext>
            </a:extLst>
          </p:cNvPr>
          <p:cNvSpPr>
            <a:spLocks noGrp="1"/>
          </p:cNvSpPr>
          <p:nvPr>
            <p:ph type="ctrTitle"/>
          </p:nvPr>
        </p:nvSpPr>
        <p:spPr>
          <a:xfrm>
            <a:off x="1524000" y="1323799"/>
            <a:ext cx="9144000" cy="2387600"/>
          </a:xfrm>
        </p:spPr>
        <p:txBody>
          <a:bodyPr>
            <a:normAutofit/>
          </a:bodyPr>
          <a:lstStyle/>
          <a:p>
            <a:r>
              <a:rPr lang="en-IN" sz="5400" b="1" i="0" u="none" strike="noStrike" dirty="0">
                <a:solidFill>
                  <a:srgbClr val="640D5F"/>
                </a:solidFill>
                <a:effectLst/>
                <a:latin typeface="Billy Magie" pitchFamily="2" charset="0"/>
              </a:rPr>
              <a:t>Digital Cheques Leveraging Blockchain Technology</a:t>
            </a:r>
            <a:endParaRPr lang="en-IN" sz="5400" dirty="0">
              <a:solidFill>
                <a:srgbClr val="640D5F"/>
              </a:solidFill>
              <a:latin typeface="Billy Magie" pitchFamily="2" charset="0"/>
            </a:endParaRPr>
          </a:p>
        </p:txBody>
      </p:sp>
      <p:sp>
        <p:nvSpPr>
          <p:cNvPr id="3" name="Subtitle 2">
            <a:extLst>
              <a:ext uri="{FF2B5EF4-FFF2-40B4-BE49-F238E27FC236}">
                <a16:creationId xmlns:a16="http://schemas.microsoft.com/office/drawing/2014/main" id="{15DADBAA-ED95-1562-7E3A-1230CB827C9B}"/>
              </a:ext>
            </a:extLst>
          </p:cNvPr>
          <p:cNvSpPr>
            <a:spLocks noGrp="1"/>
          </p:cNvSpPr>
          <p:nvPr>
            <p:ph type="subTitle" idx="1"/>
          </p:nvPr>
        </p:nvSpPr>
        <p:spPr>
          <a:xfrm>
            <a:off x="1" y="4245429"/>
            <a:ext cx="6871060" cy="1655762"/>
          </a:xfrm>
        </p:spPr>
        <p:txBody>
          <a:bodyPr>
            <a:normAutofit/>
          </a:bodyPr>
          <a:lstStyle/>
          <a:p>
            <a:pPr algn="l"/>
            <a:r>
              <a:rPr lang="en-IN" b="1" dirty="0">
                <a:solidFill>
                  <a:schemeClr val="bg1"/>
                </a:solidFill>
                <a:latin typeface="Bahnschrift" panose="020B0502040204020203" pitchFamily="34" charset="0"/>
                <a:cs typeface="Aharoni" panose="02010803020104030203" pitchFamily="2" charset="-79"/>
              </a:rPr>
              <a:t>Submitted to: </a:t>
            </a:r>
            <a:r>
              <a:rPr lang="en-IN" b="1" i="0" u="none" strike="noStrike" dirty="0">
                <a:solidFill>
                  <a:schemeClr val="bg1"/>
                </a:solidFill>
                <a:effectLst/>
                <a:latin typeface="Bahnschrift" panose="020B0502040204020203" pitchFamily="34" charset="0"/>
                <a:cs typeface="Aharoni" panose="02010803020104030203" pitchFamily="2" charset="-79"/>
              </a:rPr>
              <a:t>Professor Vinaya Satyanarayana</a:t>
            </a:r>
          </a:p>
          <a:p>
            <a:pPr algn="l"/>
            <a:r>
              <a:rPr lang="en-IN" b="1" dirty="0">
                <a:solidFill>
                  <a:schemeClr val="bg1"/>
                </a:solidFill>
                <a:latin typeface="Bahnschrift" panose="020B0502040204020203" pitchFamily="34" charset="0"/>
                <a:cs typeface="Aharoni" panose="02010803020104030203" pitchFamily="2" charset="-79"/>
              </a:rPr>
              <a:t>Date: 12-12-24</a:t>
            </a:r>
          </a:p>
          <a:p>
            <a:pPr algn="l"/>
            <a:r>
              <a:rPr lang="en-IN" b="1" dirty="0">
                <a:solidFill>
                  <a:schemeClr val="bg1"/>
                </a:solidFill>
                <a:latin typeface="Bahnschrift" panose="020B0502040204020203" pitchFamily="34" charset="0"/>
                <a:cs typeface="Aharoni" panose="02010803020104030203" pitchFamily="2" charset="-79"/>
              </a:rPr>
              <a:t>Group Number: 04</a:t>
            </a:r>
          </a:p>
          <a:p>
            <a:pPr algn="l"/>
            <a:endParaRPr lang="en-IN" b="1" dirty="0">
              <a:solidFill>
                <a:schemeClr val="bg1"/>
              </a:solidFill>
              <a:latin typeface="Bahnschrift" panose="020B0502040204020203" pitchFamily="34" charset="0"/>
              <a:cs typeface="Aharoni" panose="02010803020104030203" pitchFamily="2" charset="-79"/>
            </a:endParaRPr>
          </a:p>
          <a:p>
            <a:pPr algn="l"/>
            <a:endParaRPr lang="en-IN" b="1" dirty="0">
              <a:solidFill>
                <a:schemeClr val="bg1"/>
              </a:solidFill>
              <a:latin typeface="Bahnschrift" panose="020B0502040204020203" pitchFamily="34" charset="0"/>
              <a:cs typeface="Aharoni" panose="02010803020104030203" pitchFamily="2" charset="-79"/>
            </a:endParaRPr>
          </a:p>
        </p:txBody>
      </p:sp>
      <p:pic>
        <p:nvPicPr>
          <p:cNvPr id="1028" name="Picture 4" descr="RBI: Image-based Cheque Truncation System in all branches | Nelito | Blog">
            <a:extLst>
              <a:ext uri="{FF2B5EF4-FFF2-40B4-BE49-F238E27FC236}">
                <a16:creationId xmlns:a16="http://schemas.microsoft.com/office/drawing/2014/main" id="{584888ED-8B6A-83AC-5374-32A01601C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062" y="3754261"/>
            <a:ext cx="5320937" cy="31466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9E5450-B4C4-0F65-A834-A8F9F0461F30}"/>
              </a:ext>
            </a:extLst>
          </p:cNvPr>
          <p:cNvSpPr txBox="1"/>
          <p:nvPr/>
        </p:nvSpPr>
        <p:spPr>
          <a:xfrm>
            <a:off x="1872343" y="257583"/>
            <a:ext cx="8447314" cy="830997"/>
          </a:xfrm>
          <a:prstGeom prst="rect">
            <a:avLst/>
          </a:prstGeom>
          <a:noFill/>
        </p:spPr>
        <p:txBody>
          <a:bodyPr wrap="square" rtlCol="0">
            <a:spAutoFit/>
          </a:bodyPr>
          <a:lstStyle/>
          <a:p>
            <a:pPr algn="ctr"/>
            <a:r>
              <a:rPr lang="en-GB" sz="2400" b="1" dirty="0">
                <a:solidFill>
                  <a:srgbClr val="640D5F"/>
                </a:solidFill>
                <a:latin typeface="Cascadia Code SemiBold" panose="020B0609020000020004" pitchFamily="49" charset="0"/>
                <a:ea typeface="Cascadia Code SemiBold" panose="020B0609020000020004" pitchFamily="49" charset="0"/>
                <a:cs typeface="Cascadia Code SemiBold" panose="020B0609020000020004" pitchFamily="49" charset="0"/>
              </a:rPr>
              <a:t>Indian Institute of Information Technology, Lucknow</a:t>
            </a:r>
            <a:endParaRPr lang="en-IN" sz="2400" b="1" dirty="0">
              <a:solidFill>
                <a:srgbClr val="640D5F"/>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1030" name="Picture 6">
            <a:extLst>
              <a:ext uri="{FF2B5EF4-FFF2-40B4-BE49-F238E27FC236}">
                <a16:creationId xmlns:a16="http://schemas.microsoft.com/office/drawing/2014/main" id="{9F52BE07-C526-790B-5BEC-537E9083A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5888" y="0"/>
            <a:ext cx="2086112" cy="1874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4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1276-768F-1F27-A338-14FBD38F6E33}"/>
              </a:ext>
            </a:extLst>
          </p:cNvPr>
          <p:cNvSpPr>
            <a:spLocks noGrp="1"/>
          </p:cNvSpPr>
          <p:nvPr>
            <p:ph type="title"/>
          </p:nvPr>
        </p:nvSpPr>
        <p:spPr/>
        <p:txBody>
          <a:bodyPr/>
          <a:lstStyle/>
          <a:p>
            <a:r>
              <a:rPr lang="en-IN" dirty="0">
                <a:solidFill>
                  <a:srgbClr val="640D5F"/>
                </a:solidFill>
                <a:latin typeface="Billy Magie" pitchFamily="2" charset="0"/>
              </a:rPr>
              <a:t>Regulatory Authorities</a:t>
            </a:r>
          </a:p>
        </p:txBody>
      </p:sp>
      <p:sp>
        <p:nvSpPr>
          <p:cNvPr id="3" name="Content Placeholder 2">
            <a:extLst>
              <a:ext uri="{FF2B5EF4-FFF2-40B4-BE49-F238E27FC236}">
                <a16:creationId xmlns:a16="http://schemas.microsoft.com/office/drawing/2014/main" id="{62AAC93A-F4B5-7859-2DD4-671E86C7B120}"/>
              </a:ext>
            </a:extLst>
          </p:cNvPr>
          <p:cNvSpPr>
            <a:spLocks noGrp="1"/>
          </p:cNvSpPr>
          <p:nvPr>
            <p:ph idx="1"/>
          </p:nvPr>
        </p:nvSpPr>
        <p:spPr/>
        <p:txBody>
          <a:bodyPr/>
          <a:lstStyle/>
          <a:p>
            <a:pPr marL="514350" indent="-514350">
              <a:buFont typeface="+mj-lt"/>
              <a:buAutoNum type="arabicPeriod"/>
            </a:pPr>
            <a:r>
              <a:rPr lang="en-GB" dirty="0">
                <a:latin typeface="Bahnschrift" panose="020B0502040204020203" pitchFamily="34" charset="0"/>
              </a:rPr>
              <a:t>Reserve Bank of India (RBI): RBI governs digital payment systems and financial instruments, ensuring security and compliance. Guidelines on Payment and Settlement Systems Act, 2007.</a:t>
            </a:r>
          </a:p>
          <a:p>
            <a:pPr marL="514350" indent="-514350">
              <a:buFont typeface="+mj-lt"/>
              <a:buAutoNum type="arabicPeriod"/>
            </a:pPr>
            <a:r>
              <a:rPr lang="en-GB" dirty="0">
                <a:latin typeface="Bahnschrift" panose="020B0502040204020203" pitchFamily="34" charset="0"/>
              </a:rPr>
              <a:t>Ministry of Electronics and Information Technology (</a:t>
            </a:r>
            <a:r>
              <a:rPr lang="en-GB" dirty="0" err="1">
                <a:latin typeface="Bahnschrift" panose="020B0502040204020203" pitchFamily="34" charset="0"/>
              </a:rPr>
              <a:t>MeitY</a:t>
            </a:r>
            <a:r>
              <a:rPr lang="en-GB" dirty="0">
                <a:latin typeface="Bahnschrift" panose="020B0502040204020203" pitchFamily="34" charset="0"/>
              </a:rPr>
              <a:t>): Provides the framework for secure digital transactions and personal data protection under the Digital India initiative.</a:t>
            </a:r>
          </a:p>
          <a:p>
            <a:endParaRPr lang="en-IN" dirty="0">
              <a:latin typeface="Bahnschrift" panose="020B0502040204020203" pitchFamily="34" charset="0"/>
            </a:endParaRPr>
          </a:p>
        </p:txBody>
      </p:sp>
      <p:pic>
        <p:nvPicPr>
          <p:cNvPr id="4100" name="Picture 4" descr="Hindi -Reserve Bank of India(RBI) Functions, Roles, Monetary Policy">
            <a:extLst>
              <a:ext uri="{FF2B5EF4-FFF2-40B4-BE49-F238E27FC236}">
                <a16:creationId xmlns:a16="http://schemas.microsoft.com/office/drawing/2014/main" id="{A0C5DE53-2DB3-8AA8-4772-226607AC5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00" y="4724400"/>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verview – ELECTRONICS &amp; ICT ACADEMIES MINISTRY OF ELECTRONICS ...">
            <a:extLst>
              <a:ext uri="{FF2B5EF4-FFF2-40B4-BE49-F238E27FC236}">
                <a16:creationId xmlns:a16="http://schemas.microsoft.com/office/drawing/2014/main" id="{6AF368E6-213A-397D-5FA2-716CB9B64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810" y="5043487"/>
            <a:ext cx="54102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AD782725-2D5D-AC9A-33D9-6FE6FABE7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6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E96B-4E03-2A33-7A10-A698A88ED1B0}"/>
              </a:ext>
            </a:extLst>
          </p:cNvPr>
          <p:cNvSpPr>
            <a:spLocks noGrp="1"/>
          </p:cNvSpPr>
          <p:nvPr>
            <p:ph type="title"/>
          </p:nvPr>
        </p:nvSpPr>
        <p:spPr/>
        <p:txBody>
          <a:bodyPr/>
          <a:lstStyle/>
          <a:p>
            <a:r>
              <a:rPr lang="en-IN" dirty="0">
                <a:solidFill>
                  <a:srgbClr val="640D5F"/>
                </a:solidFill>
                <a:latin typeface="Billy Magie" pitchFamily="2" charset="0"/>
              </a:rPr>
              <a:t>Regulations Supporting the Startup:</a:t>
            </a:r>
          </a:p>
        </p:txBody>
      </p:sp>
      <p:graphicFrame>
        <p:nvGraphicFramePr>
          <p:cNvPr id="4" name="Content Placeholder 3">
            <a:extLst>
              <a:ext uri="{FF2B5EF4-FFF2-40B4-BE49-F238E27FC236}">
                <a16:creationId xmlns:a16="http://schemas.microsoft.com/office/drawing/2014/main" id="{6CAAD56F-558D-749F-D398-000897FB3F3A}"/>
              </a:ext>
            </a:extLst>
          </p:cNvPr>
          <p:cNvGraphicFramePr>
            <a:graphicFrameLocks noGrp="1"/>
          </p:cNvGraphicFramePr>
          <p:nvPr>
            <p:ph idx="1"/>
            <p:extLst>
              <p:ext uri="{D42A27DB-BD31-4B8C-83A1-F6EECF244321}">
                <p14:modId xmlns:p14="http://schemas.microsoft.com/office/powerpoint/2010/main" val="27145414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01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2F8E-1809-5B99-E3ED-CCE367905320}"/>
              </a:ext>
            </a:extLst>
          </p:cNvPr>
          <p:cNvSpPr>
            <a:spLocks noGrp="1"/>
          </p:cNvSpPr>
          <p:nvPr>
            <p:ph type="title"/>
          </p:nvPr>
        </p:nvSpPr>
        <p:spPr/>
        <p:txBody>
          <a:bodyPr/>
          <a:lstStyle/>
          <a:p>
            <a:r>
              <a:rPr lang="en-IN" dirty="0">
                <a:solidFill>
                  <a:srgbClr val="640D5F"/>
                </a:solidFill>
                <a:latin typeface="Billy Magie" pitchFamily="2" charset="0"/>
              </a:rPr>
              <a:t>Technology </a:t>
            </a:r>
          </a:p>
        </p:txBody>
      </p:sp>
      <p:graphicFrame>
        <p:nvGraphicFramePr>
          <p:cNvPr id="4" name="Content Placeholder 3">
            <a:extLst>
              <a:ext uri="{FF2B5EF4-FFF2-40B4-BE49-F238E27FC236}">
                <a16:creationId xmlns:a16="http://schemas.microsoft.com/office/drawing/2014/main" id="{9C9A0CAC-6F6E-1DA2-9801-60B901F1FB92}"/>
              </a:ext>
            </a:extLst>
          </p:cNvPr>
          <p:cNvGraphicFramePr>
            <a:graphicFrameLocks noGrp="1"/>
          </p:cNvGraphicFramePr>
          <p:nvPr>
            <p:ph idx="1"/>
            <p:extLst>
              <p:ext uri="{D42A27DB-BD31-4B8C-83A1-F6EECF244321}">
                <p14:modId xmlns:p14="http://schemas.microsoft.com/office/powerpoint/2010/main" val="41001102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754-9E31-545A-7DF1-EEB8E9E0F5B8}"/>
              </a:ext>
            </a:extLst>
          </p:cNvPr>
          <p:cNvSpPr>
            <a:spLocks noGrp="1"/>
          </p:cNvSpPr>
          <p:nvPr>
            <p:ph type="title"/>
          </p:nvPr>
        </p:nvSpPr>
        <p:spPr/>
        <p:txBody>
          <a:bodyPr/>
          <a:lstStyle/>
          <a:p>
            <a:r>
              <a:rPr lang="en-IN" dirty="0">
                <a:solidFill>
                  <a:srgbClr val="640D5F"/>
                </a:solidFill>
                <a:latin typeface="Billy Magie" pitchFamily="2" charset="0"/>
              </a:rPr>
              <a:t>Solution Architecture</a:t>
            </a:r>
          </a:p>
        </p:txBody>
      </p:sp>
      <p:graphicFrame>
        <p:nvGraphicFramePr>
          <p:cNvPr id="4" name="Content Placeholder 3">
            <a:extLst>
              <a:ext uri="{FF2B5EF4-FFF2-40B4-BE49-F238E27FC236}">
                <a16:creationId xmlns:a16="http://schemas.microsoft.com/office/drawing/2014/main" id="{7747F8E8-7BA3-CDBB-90BA-A95F0B7530CB}"/>
              </a:ext>
            </a:extLst>
          </p:cNvPr>
          <p:cNvGraphicFramePr>
            <a:graphicFrameLocks noGrp="1"/>
          </p:cNvGraphicFramePr>
          <p:nvPr>
            <p:ph idx="1"/>
            <p:extLst>
              <p:ext uri="{D42A27DB-BD31-4B8C-83A1-F6EECF244321}">
                <p14:modId xmlns:p14="http://schemas.microsoft.com/office/powerpoint/2010/main" val="2326604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04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B7E6-6B40-73A4-2E40-14FFF21F8734}"/>
              </a:ext>
            </a:extLst>
          </p:cNvPr>
          <p:cNvSpPr>
            <a:spLocks noGrp="1"/>
          </p:cNvSpPr>
          <p:nvPr>
            <p:ph type="title"/>
          </p:nvPr>
        </p:nvSpPr>
        <p:spPr/>
        <p:txBody>
          <a:bodyPr/>
          <a:lstStyle/>
          <a:p>
            <a:r>
              <a:rPr lang="en-IN" dirty="0">
                <a:solidFill>
                  <a:srgbClr val="640D5F"/>
                </a:solidFill>
                <a:latin typeface="Billy Magie" pitchFamily="2" charset="0"/>
              </a:rPr>
              <a:t>Customer and User </a:t>
            </a:r>
            <a:r>
              <a:rPr lang="en-IN" dirty="0" err="1">
                <a:solidFill>
                  <a:srgbClr val="640D5F"/>
                </a:solidFill>
                <a:latin typeface="Billy Magie" pitchFamily="2" charset="0"/>
              </a:rPr>
              <a:t>Behavior</a:t>
            </a:r>
            <a:r>
              <a:rPr lang="en-IN" dirty="0">
                <a:solidFill>
                  <a:srgbClr val="640D5F"/>
                </a:solidFill>
                <a:latin typeface="Billy Magie" pitchFamily="2" charset="0"/>
              </a:rPr>
              <a:t> </a:t>
            </a:r>
          </a:p>
        </p:txBody>
      </p:sp>
      <p:graphicFrame>
        <p:nvGraphicFramePr>
          <p:cNvPr id="6" name="Content Placeholder 5">
            <a:extLst>
              <a:ext uri="{FF2B5EF4-FFF2-40B4-BE49-F238E27FC236}">
                <a16:creationId xmlns:a16="http://schemas.microsoft.com/office/drawing/2014/main" id="{897F609B-0AB4-EFDE-E209-49669A7551C0}"/>
              </a:ext>
            </a:extLst>
          </p:cNvPr>
          <p:cNvGraphicFramePr>
            <a:graphicFrameLocks noGrp="1"/>
          </p:cNvGraphicFramePr>
          <p:nvPr>
            <p:ph idx="1"/>
            <p:extLst>
              <p:ext uri="{D42A27DB-BD31-4B8C-83A1-F6EECF244321}">
                <p14:modId xmlns:p14="http://schemas.microsoft.com/office/powerpoint/2010/main" val="29627246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33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2EE0-B3D8-4F40-17B9-649067638009}"/>
              </a:ext>
            </a:extLst>
          </p:cNvPr>
          <p:cNvSpPr>
            <a:spLocks noGrp="1"/>
          </p:cNvSpPr>
          <p:nvPr>
            <p:ph type="title"/>
          </p:nvPr>
        </p:nvSpPr>
        <p:spPr/>
        <p:txBody>
          <a:bodyPr/>
          <a:lstStyle/>
          <a:p>
            <a:r>
              <a:rPr lang="en-IN" dirty="0">
                <a:solidFill>
                  <a:srgbClr val="640D5F"/>
                </a:solidFill>
                <a:latin typeface="Billy Magie" pitchFamily="2" charset="0"/>
              </a:rPr>
              <a:t>Market and Strategic Analysis</a:t>
            </a:r>
          </a:p>
        </p:txBody>
      </p:sp>
      <p:sp>
        <p:nvSpPr>
          <p:cNvPr id="3" name="Content Placeholder 2">
            <a:extLst>
              <a:ext uri="{FF2B5EF4-FFF2-40B4-BE49-F238E27FC236}">
                <a16:creationId xmlns:a16="http://schemas.microsoft.com/office/drawing/2014/main" id="{59EC422C-672A-24DA-5591-35C6BA90293C}"/>
              </a:ext>
            </a:extLst>
          </p:cNvPr>
          <p:cNvSpPr>
            <a:spLocks noGrp="1"/>
          </p:cNvSpPr>
          <p:nvPr>
            <p:ph idx="1"/>
          </p:nvPr>
        </p:nvSpPr>
        <p:spPr>
          <a:xfrm>
            <a:off x="838200" y="1825625"/>
            <a:ext cx="6947263" cy="4351338"/>
          </a:xfrm>
        </p:spPr>
        <p:txBody>
          <a:bodyPr/>
          <a:lstStyle/>
          <a:p>
            <a:pPr marL="0" indent="0">
              <a:buNone/>
            </a:pPr>
            <a:r>
              <a:rPr lang="en-GB" dirty="0">
                <a:latin typeface="Bahnschrift" panose="020B0502040204020203" pitchFamily="34" charset="0"/>
              </a:rPr>
              <a:t>The financial services market is teeming with established digital payment providers like Paytm, </a:t>
            </a:r>
            <a:r>
              <a:rPr lang="en-GB" dirty="0" err="1">
                <a:latin typeface="Bahnschrift" panose="020B0502040204020203" pitchFamily="34" charset="0"/>
              </a:rPr>
              <a:t>Razorpay</a:t>
            </a:r>
            <a:r>
              <a:rPr lang="en-GB" dirty="0">
                <a:latin typeface="Bahnschrift" panose="020B0502040204020203" pitchFamily="34" charset="0"/>
              </a:rPr>
              <a:t>, and other global platforms such as Google Pay and </a:t>
            </a:r>
            <a:r>
              <a:rPr lang="en-GB" dirty="0" err="1">
                <a:latin typeface="Bahnschrift" panose="020B0502040204020203" pitchFamily="34" charset="0"/>
              </a:rPr>
              <a:t>PhonePe</a:t>
            </a:r>
            <a:r>
              <a:rPr lang="en-GB" dirty="0">
                <a:latin typeface="Bahnschrift" panose="020B0502040204020203" pitchFamily="34" charset="0"/>
              </a:rPr>
              <a:t>. These competitors have significantly influenced consumer </a:t>
            </a:r>
            <a:r>
              <a:rPr lang="en-GB" dirty="0" err="1">
                <a:latin typeface="Bahnschrift" panose="020B0502040204020203" pitchFamily="34" charset="0"/>
              </a:rPr>
              <a:t>behavior</a:t>
            </a:r>
            <a:r>
              <a:rPr lang="en-GB" dirty="0">
                <a:latin typeface="Bahnschrift" panose="020B0502040204020203" pitchFamily="34" charset="0"/>
              </a:rPr>
              <a:t> and raised the standard for digital payment solutions, offering seamless transactions, low costs, and user-friendly interfaces.</a:t>
            </a:r>
            <a:endParaRPr lang="en-IN" dirty="0">
              <a:latin typeface="Bahnschrift" panose="020B0502040204020203" pitchFamily="34" charset="0"/>
            </a:endParaRPr>
          </a:p>
        </p:txBody>
      </p:sp>
      <p:pic>
        <p:nvPicPr>
          <p:cNvPr id="1034" name="Picture 10" descr="India’s latest fintech unicorn Razorpay raises US$ 100M - VCBay News ...">
            <a:extLst>
              <a:ext uri="{FF2B5EF4-FFF2-40B4-BE49-F238E27FC236}">
                <a16:creationId xmlns:a16="http://schemas.microsoft.com/office/drawing/2014/main" id="{C60C15BD-B1A3-67D7-7E26-6FCFEEB80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490" y="5540375"/>
            <a:ext cx="45148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ytm logo transparent PNG 22100242 PNG">
            <a:extLst>
              <a:ext uri="{FF2B5EF4-FFF2-40B4-BE49-F238E27FC236}">
                <a16:creationId xmlns:a16="http://schemas.microsoft.com/office/drawing/2014/main" id="{553FBC66-5629-2C60-8CBC-16CE74D4E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974" y="1547949"/>
            <a:ext cx="4234225" cy="399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9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04FE-E609-01FA-5454-F2ED03023DE9}"/>
              </a:ext>
            </a:extLst>
          </p:cNvPr>
          <p:cNvSpPr>
            <a:spLocks noGrp="1"/>
          </p:cNvSpPr>
          <p:nvPr>
            <p:ph type="title"/>
          </p:nvPr>
        </p:nvSpPr>
        <p:spPr/>
        <p:txBody>
          <a:bodyPr/>
          <a:lstStyle/>
          <a:p>
            <a:r>
              <a:rPr lang="en-IN" dirty="0">
                <a:solidFill>
                  <a:srgbClr val="640D5F"/>
                </a:solidFill>
                <a:latin typeface="Billy Magie" pitchFamily="2" charset="0"/>
              </a:rPr>
              <a:t>Porter’s Five Forces Analysis</a:t>
            </a:r>
            <a:r>
              <a:rPr lang="en-IN" dirty="0"/>
              <a:t> </a:t>
            </a:r>
          </a:p>
        </p:txBody>
      </p:sp>
      <p:graphicFrame>
        <p:nvGraphicFramePr>
          <p:cNvPr id="4" name="Content Placeholder 3">
            <a:extLst>
              <a:ext uri="{FF2B5EF4-FFF2-40B4-BE49-F238E27FC236}">
                <a16:creationId xmlns:a16="http://schemas.microsoft.com/office/drawing/2014/main" id="{519737D2-1FB5-EE7D-ECF5-56B894B07740}"/>
              </a:ext>
            </a:extLst>
          </p:cNvPr>
          <p:cNvGraphicFramePr>
            <a:graphicFrameLocks noGrp="1"/>
          </p:cNvGraphicFramePr>
          <p:nvPr>
            <p:ph idx="1"/>
            <p:extLst>
              <p:ext uri="{D42A27DB-BD31-4B8C-83A1-F6EECF244321}">
                <p14:modId xmlns:p14="http://schemas.microsoft.com/office/powerpoint/2010/main" val="32648828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686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1600-55BC-2997-5BF5-E69F0B2BD7E0}"/>
              </a:ext>
            </a:extLst>
          </p:cNvPr>
          <p:cNvSpPr>
            <a:spLocks noGrp="1"/>
          </p:cNvSpPr>
          <p:nvPr>
            <p:ph type="title"/>
          </p:nvPr>
        </p:nvSpPr>
        <p:spPr/>
        <p:txBody>
          <a:bodyPr/>
          <a:lstStyle/>
          <a:p>
            <a:r>
              <a:rPr lang="en-IN" dirty="0">
                <a:solidFill>
                  <a:srgbClr val="640D5F"/>
                </a:solidFill>
                <a:latin typeface="Billy Magie" pitchFamily="2" charset="0"/>
              </a:rPr>
              <a:t>SWOT Analysis</a:t>
            </a:r>
          </a:p>
        </p:txBody>
      </p:sp>
      <p:graphicFrame>
        <p:nvGraphicFramePr>
          <p:cNvPr id="4" name="Content Placeholder 3">
            <a:extLst>
              <a:ext uri="{FF2B5EF4-FFF2-40B4-BE49-F238E27FC236}">
                <a16:creationId xmlns:a16="http://schemas.microsoft.com/office/drawing/2014/main" id="{321D2EAD-64B1-AE3A-ACAE-284464A2B0DD}"/>
              </a:ext>
            </a:extLst>
          </p:cNvPr>
          <p:cNvGraphicFramePr>
            <a:graphicFrameLocks noGrp="1"/>
          </p:cNvGraphicFramePr>
          <p:nvPr>
            <p:ph idx="1"/>
            <p:extLst>
              <p:ext uri="{D42A27DB-BD31-4B8C-83A1-F6EECF244321}">
                <p14:modId xmlns:p14="http://schemas.microsoft.com/office/powerpoint/2010/main" val="31451821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05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22-623A-66F5-AE0A-DA5B5C4E9791}"/>
              </a:ext>
            </a:extLst>
          </p:cNvPr>
          <p:cNvSpPr>
            <a:spLocks noGrp="1"/>
          </p:cNvSpPr>
          <p:nvPr>
            <p:ph type="title"/>
          </p:nvPr>
        </p:nvSpPr>
        <p:spPr/>
        <p:txBody>
          <a:bodyPr/>
          <a:lstStyle/>
          <a:p>
            <a:r>
              <a:rPr lang="en-IN" b="1" dirty="0">
                <a:solidFill>
                  <a:srgbClr val="640D5F"/>
                </a:solidFill>
                <a:latin typeface="Billy Magie" pitchFamily="2" charset="0"/>
              </a:rPr>
              <a:t>Funding</a:t>
            </a:r>
          </a:p>
        </p:txBody>
      </p:sp>
      <p:graphicFrame>
        <p:nvGraphicFramePr>
          <p:cNvPr id="4" name="Content Placeholder 3">
            <a:extLst>
              <a:ext uri="{FF2B5EF4-FFF2-40B4-BE49-F238E27FC236}">
                <a16:creationId xmlns:a16="http://schemas.microsoft.com/office/drawing/2014/main" id="{B5F0499E-F31F-C73D-4EA8-3A9D26BF5F36}"/>
              </a:ext>
            </a:extLst>
          </p:cNvPr>
          <p:cNvGraphicFramePr>
            <a:graphicFrameLocks noGrp="1"/>
          </p:cNvGraphicFramePr>
          <p:nvPr>
            <p:ph idx="1"/>
            <p:extLst>
              <p:ext uri="{D42A27DB-BD31-4B8C-83A1-F6EECF244321}">
                <p14:modId xmlns:p14="http://schemas.microsoft.com/office/powerpoint/2010/main" val="12617824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314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2875-F9E3-D8A2-29DF-139F4FDA7DBD}"/>
              </a:ext>
            </a:extLst>
          </p:cNvPr>
          <p:cNvSpPr>
            <a:spLocks noGrp="1"/>
          </p:cNvSpPr>
          <p:nvPr>
            <p:ph type="title"/>
          </p:nvPr>
        </p:nvSpPr>
        <p:spPr/>
        <p:txBody>
          <a:bodyPr/>
          <a:lstStyle/>
          <a:p>
            <a:r>
              <a:rPr lang="en-IN" dirty="0">
                <a:solidFill>
                  <a:srgbClr val="640D5F"/>
                </a:solidFill>
                <a:latin typeface="Billy Magie" pitchFamily="2" charset="0"/>
              </a:rPr>
              <a:t>Conclusion</a:t>
            </a:r>
          </a:p>
        </p:txBody>
      </p:sp>
      <p:sp>
        <p:nvSpPr>
          <p:cNvPr id="3" name="Content Placeholder 2">
            <a:extLst>
              <a:ext uri="{FF2B5EF4-FFF2-40B4-BE49-F238E27FC236}">
                <a16:creationId xmlns:a16="http://schemas.microsoft.com/office/drawing/2014/main" id="{79E3268D-76C4-9E5E-EA8F-3C4CF8E01E9B}"/>
              </a:ext>
            </a:extLst>
          </p:cNvPr>
          <p:cNvSpPr>
            <a:spLocks noGrp="1"/>
          </p:cNvSpPr>
          <p:nvPr>
            <p:ph idx="1"/>
          </p:nvPr>
        </p:nvSpPr>
        <p:spPr>
          <a:xfrm>
            <a:off x="838200" y="1825625"/>
            <a:ext cx="8135983" cy="4351338"/>
          </a:xfrm>
        </p:spPr>
        <p:txBody>
          <a:bodyPr>
            <a:normAutofit/>
          </a:bodyPr>
          <a:lstStyle/>
          <a:p>
            <a:pPr marL="0" indent="0">
              <a:buNone/>
            </a:pPr>
            <a:r>
              <a:rPr lang="en-GB" sz="2400" dirty="0">
                <a:latin typeface="Bahnschrift" panose="020B0502040204020203" pitchFamily="34" charset="0"/>
              </a:rPr>
              <a:t>The Blockchain-Based Digital Cheque System revolutionizes cheque transactions with enhanced security, real-time processing, and programmability, offering an efficient and compliant alternative to traditional methods. By aligning with India's digital transformation goals like RBI Payment Vision 2025, it addresses past inefficiencies, ensuring a seamless, secure, and user-friendly payment experience for individuals, businesses, and corporate entities across demographics.</a:t>
            </a:r>
            <a:endParaRPr lang="en-IN" sz="2400" dirty="0">
              <a:latin typeface="Bahnschrift" panose="020B0502040204020203" pitchFamily="34" charset="0"/>
            </a:endParaRPr>
          </a:p>
        </p:txBody>
      </p:sp>
    </p:spTree>
    <p:extLst>
      <p:ext uri="{BB962C8B-B14F-4D97-AF65-F5344CB8AC3E}">
        <p14:creationId xmlns:p14="http://schemas.microsoft.com/office/powerpoint/2010/main" val="310831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6403-12AB-81EC-3907-9BFFBC96684E}"/>
              </a:ext>
            </a:extLst>
          </p:cNvPr>
          <p:cNvSpPr>
            <a:spLocks noGrp="1"/>
          </p:cNvSpPr>
          <p:nvPr>
            <p:ph type="title"/>
          </p:nvPr>
        </p:nvSpPr>
        <p:spPr/>
        <p:txBody>
          <a:bodyPr/>
          <a:lstStyle/>
          <a:p>
            <a:r>
              <a:rPr lang="en-IN" dirty="0">
                <a:solidFill>
                  <a:srgbClr val="640D5F"/>
                </a:solidFill>
                <a:latin typeface="Billy Magie" pitchFamily="2" charset="0"/>
              </a:rPr>
              <a:t>Team Members:</a:t>
            </a:r>
          </a:p>
        </p:txBody>
      </p:sp>
      <p:sp>
        <p:nvSpPr>
          <p:cNvPr id="4" name="TextBox 3">
            <a:extLst>
              <a:ext uri="{FF2B5EF4-FFF2-40B4-BE49-F238E27FC236}">
                <a16:creationId xmlns:a16="http://schemas.microsoft.com/office/drawing/2014/main" id="{D70015DC-0DE7-F8F7-F778-A9D3D94C41F6}"/>
              </a:ext>
            </a:extLst>
          </p:cNvPr>
          <p:cNvSpPr txBox="1"/>
          <p:nvPr/>
        </p:nvSpPr>
        <p:spPr>
          <a:xfrm>
            <a:off x="838200" y="4708371"/>
            <a:ext cx="5138854" cy="1938992"/>
          </a:xfrm>
          <a:prstGeom prst="rect">
            <a:avLst/>
          </a:prstGeom>
          <a:noFill/>
        </p:spPr>
        <p:txBody>
          <a:bodyPr wrap="square" rtlCol="0">
            <a:spAutoFit/>
          </a:bodyPr>
          <a:lstStyle/>
          <a:p>
            <a:r>
              <a:rPr lang="en-IN" sz="2400" dirty="0">
                <a:latin typeface="Bahnschrift" panose="020B0502040204020203" pitchFamily="34" charset="0"/>
              </a:rPr>
              <a:t>Harsh </a:t>
            </a:r>
            <a:r>
              <a:rPr lang="en-IN" sz="2400" dirty="0" err="1">
                <a:latin typeface="Bahnschrift" panose="020B0502040204020203" pitchFamily="34" charset="0"/>
              </a:rPr>
              <a:t>Golchha</a:t>
            </a:r>
            <a:r>
              <a:rPr lang="en-IN" sz="2400" dirty="0">
                <a:latin typeface="Bahnschrift" panose="020B0502040204020203" pitchFamily="34" charset="0"/>
              </a:rPr>
              <a:t>- LCI 2021002</a:t>
            </a:r>
          </a:p>
          <a:p>
            <a:r>
              <a:rPr lang="en-IN" sz="2400" dirty="0" err="1">
                <a:latin typeface="Bahnschrift" panose="020B0502040204020203" pitchFamily="34" charset="0"/>
              </a:rPr>
              <a:t>Narendula</a:t>
            </a:r>
            <a:r>
              <a:rPr lang="en-IN" sz="2400" dirty="0">
                <a:latin typeface="Bahnschrift" panose="020B0502040204020203" pitchFamily="34" charset="0"/>
              </a:rPr>
              <a:t> </a:t>
            </a:r>
            <a:r>
              <a:rPr lang="en-IN" sz="2400" dirty="0" err="1">
                <a:latin typeface="Bahnschrift" panose="020B0502040204020203" pitchFamily="34" charset="0"/>
              </a:rPr>
              <a:t>Gresshma</a:t>
            </a:r>
            <a:r>
              <a:rPr lang="en-IN" sz="2400" dirty="0">
                <a:latin typeface="Bahnschrift" panose="020B0502040204020203" pitchFamily="34" charset="0"/>
              </a:rPr>
              <a:t>- LCB 2021018</a:t>
            </a:r>
          </a:p>
          <a:p>
            <a:endParaRPr lang="en-IN" sz="2400" dirty="0">
              <a:latin typeface="Bahnschrift" panose="020B0502040204020203" pitchFamily="34" charset="0"/>
            </a:endParaRPr>
          </a:p>
          <a:p>
            <a:endParaRPr lang="en-IN" sz="2400" dirty="0">
              <a:latin typeface="Bahnschrift" panose="020B0502040204020203" pitchFamily="34" charset="0"/>
            </a:endParaRPr>
          </a:p>
          <a:p>
            <a:r>
              <a:rPr lang="en-IN" sz="2400" dirty="0">
                <a:latin typeface="Bahnschrift" panose="020B0502040204020203" pitchFamily="34" charset="0"/>
              </a:rPr>
              <a:t> </a:t>
            </a:r>
          </a:p>
        </p:txBody>
      </p:sp>
      <p:sp>
        <p:nvSpPr>
          <p:cNvPr id="3" name="TextBox 2">
            <a:extLst>
              <a:ext uri="{FF2B5EF4-FFF2-40B4-BE49-F238E27FC236}">
                <a16:creationId xmlns:a16="http://schemas.microsoft.com/office/drawing/2014/main" id="{E27E873B-DA34-1EA9-EECE-1620B871B19D}"/>
              </a:ext>
            </a:extLst>
          </p:cNvPr>
          <p:cNvSpPr txBox="1"/>
          <p:nvPr/>
        </p:nvSpPr>
        <p:spPr>
          <a:xfrm>
            <a:off x="7508488" y="4712668"/>
            <a:ext cx="4202151" cy="1200329"/>
          </a:xfrm>
          <a:prstGeom prst="rect">
            <a:avLst/>
          </a:prstGeom>
          <a:noFill/>
        </p:spPr>
        <p:txBody>
          <a:bodyPr wrap="square" rtlCol="0">
            <a:spAutoFit/>
          </a:bodyPr>
          <a:lstStyle/>
          <a:p>
            <a:r>
              <a:rPr lang="en-IN" sz="2400" dirty="0">
                <a:latin typeface="Bahnschrift" panose="020B0502040204020203" pitchFamily="34" charset="0"/>
              </a:rPr>
              <a:t>Aditya Kumar- MDB23012</a:t>
            </a:r>
          </a:p>
          <a:p>
            <a:r>
              <a:rPr lang="en-IN" sz="2400" dirty="0">
                <a:latin typeface="Bahnschrift" panose="020B0502040204020203" pitchFamily="34" charset="0"/>
              </a:rPr>
              <a:t>Rohit Dixit-MDB23014</a:t>
            </a:r>
          </a:p>
          <a:p>
            <a:r>
              <a:rPr lang="en-IN" sz="2400" dirty="0">
                <a:latin typeface="Bahnschrift" panose="020B0502040204020203" pitchFamily="34" charset="0"/>
              </a:rPr>
              <a:t>Abhijit Prasad- MDB23015</a:t>
            </a:r>
          </a:p>
        </p:txBody>
      </p:sp>
      <p:pic>
        <p:nvPicPr>
          <p:cNvPr id="1026" name="Picture 2" descr="Best B.Tech Computer Science Engineering College Chandigarh, Punjab">
            <a:extLst>
              <a:ext uri="{FF2B5EF4-FFF2-40B4-BE49-F238E27FC236}">
                <a16:creationId xmlns:a16="http://schemas.microsoft.com/office/drawing/2014/main" id="{8A075CF8-CB77-9058-EDEE-FC3D4BF4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16730"/>
            <a:ext cx="4402641" cy="2365598"/>
          </a:xfrm>
          <a:prstGeom prst="roundRect">
            <a:avLst/>
          </a:prstGeom>
          <a:noFill/>
          <a:extLst>
            <a:ext uri="{909E8E84-426E-40DD-AFC4-6F175D3DCCD1}">
              <a14:hiddenFill xmlns:a14="http://schemas.microsoft.com/office/drawing/2010/main">
                <a:solidFill>
                  <a:srgbClr val="FFFFFF"/>
                </a:solidFill>
              </a14:hiddenFill>
            </a:ext>
          </a:extLst>
        </p:spPr>
      </p:pic>
      <p:pic>
        <p:nvPicPr>
          <p:cNvPr id="1028" name="Picture 4" descr="What Does MBA Stand For? Unveiling the Meaning and Benefits of a Master ...">
            <a:extLst>
              <a:ext uri="{FF2B5EF4-FFF2-40B4-BE49-F238E27FC236}">
                <a16:creationId xmlns:a16="http://schemas.microsoft.com/office/drawing/2014/main" id="{07642EE8-38D7-BFE7-409E-0AF783F24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488" y="2013657"/>
            <a:ext cx="4402641" cy="2365598"/>
          </a:xfrm>
          <a:prstGeom prst="round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DA715452-EC72-E11F-EEA5-88876CB7E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880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128C-00E5-A603-CC4F-B04CA8FB66BC}"/>
              </a:ext>
            </a:extLst>
          </p:cNvPr>
          <p:cNvSpPr>
            <a:spLocks noGrp="1"/>
          </p:cNvSpPr>
          <p:nvPr>
            <p:ph type="title"/>
          </p:nvPr>
        </p:nvSpPr>
        <p:spPr>
          <a:xfrm>
            <a:off x="911134" y="2103437"/>
            <a:ext cx="8684623" cy="1325563"/>
          </a:xfrm>
        </p:spPr>
        <p:txBody>
          <a:bodyPr>
            <a:noAutofit/>
          </a:bodyPr>
          <a:lstStyle/>
          <a:p>
            <a:r>
              <a:rPr lang="en-IN" sz="12000" dirty="0">
                <a:solidFill>
                  <a:srgbClr val="640D5F"/>
                </a:solidFill>
                <a:latin typeface="Billy Magie" pitchFamily="2" charset="0"/>
              </a:rPr>
              <a:t>THANK YOU</a:t>
            </a:r>
          </a:p>
        </p:txBody>
      </p:sp>
      <p:sp>
        <p:nvSpPr>
          <p:cNvPr id="3" name="Content Placeholder 2">
            <a:extLst>
              <a:ext uri="{FF2B5EF4-FFF2-40B4-BE49-F238E27FC236}">
                <a16:creationId xmlns:a16="http://schemas.microsoft.com/office/drawing/2014/main" id="{F94A9D73-04B2-4855-0ADF-9B334473147F}"/>
              </a:ext>
            </a:extLst>
          </p:cNvPr>
          <p:cNvSpPr>
            <a:spLocks noGrp="1"/>
          </p:cNvSpPr>
          <p:nvPr>
            <p:ph idx="1"/>
          </p:nvPr>
        </p:nvSpPr>
        <p:spPr>
          <a:xfrm>
            <a:off x="1267097" y="4271555"/>
            <a:ext cx="3516086" cy="1748654"/>
          </a:xfrm>
        </p:spPr>
        <p:txBody>
          <a:bodyPr/>
          <a:lstStyle/>
          <a:p>
            <a:pPr marL="0" indent="0">
              <a:buNone/>
            </a:pPr>
            <a:r>
              <a:rPr lang="en-IN" dirty="0">
                <a:latin typeface="Bahnschrift" panose="020B0502040204020203" pitchFamily="34" charset="0"/>
              </a:rPr>
              <a:t>Any Question?</a:t>
            </a:r>
          </a:p>
        </p:txBody>
      </p:sp>
    </p:spTree>
    <p:extLst>
      <p:ext uri="{BB962C8B-B14F-4D97-AF65-F5344CB8AC3E}">
        <p14:creationId xmlns:p14="http://schemas.microsoft.com/office/powerpoint/2010/main" val="179061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5E75-23F3-D3A5-4E34-CC32D54ECEBE}"/>
              </a:ext>
            </a:extLst>
          </p:cNvPr>
          <p:cNvSpPr>
            <a:spLocks noGrp="1"/>
          </p:cNvSpPr>
          <p:nvPr>
            <p:ph type="title"/>
          </p:nvPr>
        </p:nvSpPr>
        <p:spPr/>
        <p:txBody>
          <a:bodyPr/>
          <a:lstStyle/>
          <a:p>
            <a:r>
              <a:rPr lang="en-IN" dirty="0">
                <a:solidFill>
                  <a:srgbClr val="640D5F"/>
                </a:solidFill>
                <a:latin typeface="Billy Magie" pitchFamily="2" charset="0"/>
              </a:rPr>
              <a:t>Area of Focus </a:t>
            </a:r>
          </a:p>
        </p:txBody>
      </p:sp>
      <p:sp>
        <p:nvSpPr>
          <p:cNvPr id="4" name="TextBox 3">
            <a:extLst>
              <a:ext uri="{FF2B5EF4-FFF2-40B4-BE49-F238E27FC236}">
                <a16:creationId xmlns:a16="http://schemas.microsoft.com/office/drawing/2014/main" id="{FA148D59-E4C4-1D1B-102F-24404A0AF7C9}"/>
              </a:ext>
            </a:extLst>
          </p:cNvPr>
          <p:cNvSpPr txBox="1"/>
          <p:nvPr/>
        </p:nvSpPr>
        <p:spPr>
          <a:xfrm>
            <a:off x="940526" y="1789611"/>
            <a:ext cx="9588137"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Bahnschrift" panose="020B0502040204020203" pitchFamily="34" charset="0"/>
              </a:rPr>
              <a:t>Objective: This project focuses on transforming the traditional cheque system by integrating blockchain technology. It addresses core issues such as time delays, security vulnerabilities, and inefficiencies, creating a modernized approach to cheque-based transactions.</a:t>
            </a:r>
          </a:p>
          <a:p>
            <a:pPr marL="285750" indent="-285750">
              <a:buFont typeface="Arial" panose="020B0604020202020204" pitchFamily="34" charset="0"/>
              <a:buChar char="•"/>
            </a:pPr>
            <a:r>
              <a:rPr lang="en-GB" sz="2400" dirty="0">
                <a:latin typeface="Bahnschrift" panose="020B0502040204020203" pitchFamily="34" charset="0"/>
              </a:rPr>
              <a:t>Abstract : The cheque system is still widely used in various countries, but its reliance on physical documentation and centralized verification makes it prone to fraud, delays, and loss. Blockchain provides an opportunity to digitize this process, making it faster, more secure, and user-friendly.</a:t>
            </a:r>
          </a:p>
          <a:p>
            <a:endParaRPr lang="en-IN" sz="2400" dirty="0">
              <a:latin typeface="Bahnschrift" panose="020B0502040204020203" pitchFamily="34" charset="0"/>
            </a:endParaRPr>
          </a:p>
        </p:txBody>
      </p:sp>
      <p:pic>
        <p:nvPicPr>
          <p:cNvPr id="3" name="Picture 6">
            <a:extLst>
              <a:ext uri="{FF2B5EF4-FFF2-40B4-BE49-F238E27FC236}">
                <a16:creationId xmlns:a16="http://schemas.microsoft.com/office/drawing/2014/main" id="{76E3339D-D058-5E88-6D60-6E4CB5F7B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08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8CF598-C7FE-D4A5-7CB3-8CEB2219472D}"/>
              </a:ext>
            </a:extLst>
          </p:cNvPr>
          <p:cNvSpPr/>
          <p:nvPr/>
        </p:nvSpPr>
        <p:spPr>
          <a:xfrm>
            <a:off x="0" y="4572000"/>
            <a:ext cx="12192000" cy="2286000"/>
          </a:xfrm>
          <a:prstGeom prst="rect">
            <a:avLst/>
          </a:prstGeom>
          <a:solidFill>
            <a:srgbClr val="640D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BC1DC6F-6E09-6970-D454-1B4E0B53A631}"/>
              </a:ext>
            </a:extLst>
          </p:cNvPr>
          <p:cNvSpPr>
            <a:spLocks noGrp="1"/>
          </p:cNvSpPr>
          <p:nvPr>
            <p:ph type="title"/>
          </p:nvPr>
        </p:nvSpPr>
        <p:spPr/>
        <p:txBody>
          <a:bodyPr/>
          <a:lstStyle/>
          <a:p>
            <a:r>
              <a:rPr lang="en-IN" dirty="0">
                <a:solidFill>
                  <a:srgbClr val="640D5F"/>
                </a:solidFill>
                <a:latin typeface="Billy Magie" pitchFamily="2" charset="0"/>
              </a:rPr>
              <a:t>Idea Description </a:t>
            </a:r>
          </a:p>
        </p:txBody>
      </p:sp>
      <p:sp>
        <p:nvSpPr>
          <p:cNvPr id="3" name="Content Placeholder 2">
            <a:extLst>
              <a:ext uri="{FF2B5EF4-FFF2-40B4-BE49-F238E27FC236}">
                <a16:creationId xmlns:a16="http://schemas.microsoft.com/office/drawing/2014/main" id="{48847329-8AAE-B5C6-2B8A-2A54B4567BC7}"/>
              </a:ext>
            </a:extLst>
          </p:cNvPr>
          <p:cNvSpPr>
            <a:spLocks noGrp="1"/>
          </p:cNvSpPr>
          <p:nvPr>
            <p:ph idx="1"/>
          </p:nvPr>
        </p:nvSpPr>
        <p:spPr>
          <a:xfrm>
            <a:off x="838200" y="1825625"/>
            <a:ext cx="5157651" cy="4667250"/>
          </a:xfrm>
        </p:spPr>
        <p:txBody>
          <a:bodyPr>
            <a:normAutofit/>
          </a:bodyPr>
          <a:lstStyle/>
          <a:p>
            <a:pPr marL="0" indent="0">
              <a:buNone/>
            </a:pPr>
            <a:r>
              <a:rPr lang="en-GB" sz="2400" dirty="0">
                <a:latin typeface="Bahnschrift" panose="020B0502040204020203" pitchFamily="34" charset="0"/>
              </a:rPr>
              <a:t>The proposed solution, Blockchain-Based Digital Cheque System, leverages the features of blockchain—such as decentralization, immutability, and cryptographic security—to create a streamlined and robust system for cheque transactions.</a:t>
            </a:r>
          </a:p>
        </p:txBody>
      </p:sp>
      <p:pic>
        <p:nvPicPr>
          <p:cNvPr id="2050" name="Picture 2" descr="Mindfire – Protect what you value">
            <a:extLst>
              <a:ext uri="{FF2B5EF4-FFF2-40B4-BE49-F238E27FC236}">
                <a16:creationId xmlns:a16="http://schemas.microsoft.com/office/drawing/2014/main" id="{E2E9644B-E71B-F963-4FBC-EDADB2D7C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693"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AB7AEC19-6B1C-B0E1-4663-3B9D9793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62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6AEB-008D-A12C-A511-C523B4664A10}"/>
              </a:ext>
            </a:extLst>
          </p:cNvPr>
          <p:cNvSpPr>
            <a:spLocks noGrp="1"/>
          </p:cNvSpPr>
          <p:nvPr>
            <p:ph type="title"/>
          </p:nvPr>
        </p:nvSpPr>
        <p:spPr/>
        <p:txBody>
          <a:bodyPr/>
          <a:lstStyle/>
          <a:p>
            <a:r>
              <a:rPr lang="en-IN" dirty="0">
                <a:solidFill>
                  <a:srgbClr val="640D5F"/>
                </a:solidFill>
                <a:latin typeface="Billy Magie" pitchFamily="2" charset="0"/>
              </a:rPr>
              <a:t>Key Features:</a:t>
            </a:r>
          </a:p>
        </p:txBody>
      </p:sp>
      <p:graphicFrame>
        <p:nvGraphicFramePr>
          <p:cNvPr id="5" name="Content Placeholder 4">
            <a:extLst>
              <a:ext uri="{FF2B5EF4-FFF2-40B4-BE49-F238E27FC236}">
                <a16:creationId xmlns:a16="http://schemas.microsoft.com/office/drawing/2014/main" id="{9793D301-20BC-1F46-704B-923602397AEC}"/>
              </a:ext>
            </a:extLst>
          </p:cNvPr>
          <p:cNvGraphicFramePr>
            <a:graphicFrameLocks noGrp="1"/>
          </p:cNvGraphicFramePr>
          <p:nvPr>
            <p:ph idx="1"/>
            <p:extLst>
              <p:ext uri="{D42A27DB-BD31-4B8C-83A1-F6EECF244321}">
                <p14:modId xmlns:p14="http://schemas.microsoft.com/office/powerpoint/2010/main" val="3945720352"/>
              </p:ext>
            </p:extLst>
          </p:nvPr>
        </p:nvGraphicFramePr>
        <p:xfrm>
          <a:off x="838200" y="1825624"/>
          <a:ext cx="11049000" cy="4849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6">
            <a:extLst>
              <a:ext uri="{FF2B5EF4-FFF2-40B4-BE49-F238E27FC236}">
                <a16:creationId xmlns:a16="http://schemas.microsoft.com/office/drawing/2014/main" id="{A97F7887-B8A3-C9B4-C642-1C38175D6A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00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95E4-7830-A19B-BD03-B29E1004CE16}"/>
              </a:ext>
            </a:extLst>
          </p:cNvPr>
          <p:cNvSpPr>
            <a:spLocks noGrp="1"/>
          </p:cNvSpPr>
          <p:nvPr>
            <p:ph type="title"/>
          </p:nvPr>
        </p:nvSpPr>
        <p:spPr/>
        <p:txBody>
          <a:bodyPr/>
          <a:lstStyle/>
          <a:p>
            <a:r>
              <a:rPr lang="en-IN" dirty="0">
                <a:solidFill>
                  <a:srgbClr val="640D5F"/>
                </a:solidFill>
                <a:latin typeface="Billy Magie" pitchFamily="2" charset="0"/>
              </a:rPr>
              <a:t>Value Chain:</a:t>
            </a:r>
          </a:p>
        </p:txBody>
      </p:sp>
      <p:graphicFrame>
        <p:nvGraphicFramePr>
          <p:cNvPr id="4" name="Content Placeholder 3">
            <a:extLst>
              <a:ext uri="{FF2B5EF4-FFF2-40B4-BE49-F238E27FC236}">
                <a16:creationId xmlns:a16="http://schemas.microsoft.com/office/drawing/2014/main" id="{D35B1E20-B28E-30A6-A4C5-B6FD9B63C7D3}"/>
              </a:ext>
            </a:extLst>
          </p:cNvPr>
          <p:cNvGraphicFramePr>
            <a:graphicFrameLocks noGrp="1"/>
          </p:cNvGraphicFramePr>
          <p:nvPr>
            <p:ph idx="1"/>
            <p:extLst>
              <p:ext uri="{D42A27DB-BD31-4B8C-83A1-F6EECF244321}">
                <p14:modId xmlns:p14="http://schemas.microsoft.com/office/powerpoint/2010/main" val="7197753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6">
            <a:extLst>
              <a:ext uri="{FF2B5EF4-FFF2-40B4-BE49-F238E27FC236}">
                <a16:creationId xmlns:a16="http://schemas.microsoft.com/office/drawing/2014/main" id="{3B6F9A17-B50B-3B4F-E408-2D6A36A0A9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47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7E3B-2C1F-2CB8-00F8-DC562DACD419}"/>
              </a:ext>
            </a:extLst>
          </p:cNvPr>
          <p:cNvSpPr>
            <a:spLocks noGrp="1"/>
          </p:cNvSpPr>
          <p:nvPr>
            <p:ph type="title"/>
          </p:nvPr>
        </p:nvSpPr>
        <p:spPr/>
        <p:txBody>
          <a:bodyPr/>
          <a:lstStyle/>
          <a:p>
            <a:r>
              <a:rPr lang="en-GB" dirty="0">
                <a:solidFill>
                  <a:srgbClr val="640D5F"/>
                </a:solidFill>
                <a:latin typeface="Billy Magie" pitchFamily="2" charset="0"/>
              </a:rPr>
              <a:t>Steps in Traditional Cheque Clearing Process</a:t>
            </a:r>
            <a:endParaRPr lang="en-IN" dirty="0">
              <a:solidFill>
                <a:srgbClr val="640D5F"/>
              </a:solidFill>
              <a:latin typeface="Billy Magie" pitchFamily="2" charset="0"/>
            </a:endParaRPr>
          </a:p>
        </p:txBody>
      </p:sp>
      <p:graphicFrame>
        <p:nvGraphicFramePr>
          <p:cNvPr id="4" name="Content Placeholder 3">
            <a:extLst>
              <a:ext uri="{FF2B5EF4-FFF2-40B4-BE49-F238E27FC236}">
                <a16:creationId xmlns:a16="http://schemas.microsoft.com/office/drawing/2014/main" id="{1380CFC5-36F0-266F-28E6-F8F5625B41F1}"/>
              </a:ext>
            </a:extLst>
          </p:cNvPr>
          <p:cNvGraphicFramePr>
            <a:graphicFrameLocks noGrp="1"/>
          </p:cNvGraphicFramePr>
          <p:nvPr>
            <p:ph idx="1"/>
            <p:extLst>
              <p:ext uri="{D42A27DB-BD31-4B8C-83A1-F6EECF244321}">
                <p14:modId xmlns:p14="http://schemas.microsoft.com/office/powerpoint/2010/main" val="21999585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6">
            <a:extLst>
              <a:ext uri="{FF2B5EF4-FFF2-40B4-BE49-F238E27FC236}">
                <a16:creationId xmlns:a16="http://schemas.microsoft.com/office/drawing/2014/main" id="{5C99C4FA-A527-58AB-B6E4-49C157F71B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47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B28D-26AA-A160-7D4B-2A4F5085FC5B}"/>
              </a:ext>
            </a:extLst>
          </p:cNvPr>
          <p:cNvSpPr>
            <a:spLocks noGrp="1"/>
          </p:cNvSpPr>
          <p:nvPr>
            <p:ph type="title"/>
          </p:nvPr>
        </p:nvSpPr>
        <p:spPr/>
        <p:txBody>
          <a:bodyPr/>
          <a:lstStyle/>
          <a:p>
            <a:r>
              <a:rPr lang="en-IN" dirty="0">
                <a:solidFill>
                  <a:srgbClr val="640D5F"/>
                </a:solidFill>
                <a:latin typeface="Billy Magie" pitchFamily="2" charset="0"/>
              </a:rPr>
              <a:t>Blockchain Startup’s Role</a:t>
            </a:r>
          </a:p>
        </p:txBody>
      </p:sp>
      <p:sp>
        <p:nvSpPr>
          <p:cNvPr id="3" name="Content Placeholder 2">
            <a:extLst>
              <a:ext uri="{FF2B5EF4-FFF2-40B4-BE49-F238E27FC236}">
                <a16:creationId xmlns:a16="http://schemas.microsoft.com/office/drawing/2014/main" id="{CE74198E-0069-4297-1F71-79D0DA9D9537}"/>
              </a:ext>
            </a:extLst>
          </p:cNvPr>
          <p:cNvSpPr>
            <a:spLocks noGrp="1"/>
          </p:cNvSpPr>
          <p:nvPr>
            <p:ph idx="1"/>
          </p:nvPr>
        </p:nvSpPr>
        <p:spPr>
          <a:xfrm>
            <a:off x="838201" y="1825625"/>
            <a:ext cx="5040086" cy="4351338"/>
          </a:xfrm>
        </p:spPr>
        <p:txBody>
          <a:bodyPr>
            <a:normAutofit/>
          </a:bodyPr>
          <a:lstStyle/>
          <a:p>
            <a:pPr marL="0" indent="0">
              <a:buNone/>
            </a:pPr>
            <a:r>
              <a:rPr lang="en-GB" sz="2400" dirty="0">
                <a:latin typeface="Bahnschrift" panose="020B0502040204020203" pitchFamily="34" charset="0"/>
              </a:rPr>
              <a:t>Our system replaces the clearinghouse and manual verification process with a decentralized ledger that instantly verifies and records transactions. This ensures faster processing, increased security, and reduced operational costs for banks.</a:t>
            </a:r>
          </a:p>
          <a:p>
            <a:pPr marL="0" indent="0">
              <a:buNone/>
            </a:pPr>
            <a:endParaRPr lang="en-IN" sz="2400" dirty="0">
              <a:latin typeface="Bahnschrift" panose="020B0502040204020203" pitchFamily="34" charset="0"/>
            </a:endParaRPr>
          </a:p>
        </p:txBody>
      </p:sp>
      <p:pic>
        <p:nvPicPr>
          <p:cNvPr id="4" name="Picture 6">
            <a:extLst>
              <a:ext uri="{FF2B5EF4-FFF2-40B4-BE49-F238E27FC236}">
                <a16:creationId xmlns:a16="http://schemas.microsoft.com/office/drawing/2014/main" id="{13462B39-4FDB-9DA0-A1B2-8A8BE69AB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9176" y="1"/>
            <a:ext cx="632824" cy="5687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a Central Bank Digital Currency and why should people prefer ...">
            <a:extLst>
              <a:ext uri="{FF2B5EF4-FFF2-40B4-BE49-F238E27FC236}">
                <a16:creationId xmlns:a16="http://schemas.microsoft.com/office/drawing/2014/main" id="{D4F890AC-E02A-0328-7F13-3C09AB938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87" y="1825625"/>
            <a:ext cx="6196149" cy="347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0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830F-66F5-C53E-95BB-9A4D4C142665}"/>
              </a:ext>
            </a:extLst>
          </p:cNvPr>
          <p:cNvSpPr>
            <a:spLocks noGrp="1"/>
          </p:cNvSpPr>
          <p:nvPr>
            <p:ph type="title"/>
          </p:nvPr>
        </p:nvSpPr>
        <p:spPr/>
        <p:txBody>
          <a:bodyPr/>
          <a:lstStyle/>
          <a:p>
            <a:r>
              <a:rPr lang="en-IN" dirty="0">
                <a:solidFill>
                  <a:srgbClr val="640D5F"/>
                </a:solidFill>
                <a:latin typeface="Billy Magie" pitchFamily="2" charset="0"/>
              </a:rPr>
              <a:t>Design</a:t>
            </a:r>
          </a:p>
        </p:txBody>
      </p:sp>
      <p:pic>
        <p:nvPicPr>
          <p:cNvPr id="11" name="Picture 10">
            <a:extLst>
              <a:ext uri="{FF2B5EF4-FFF2-40B4-BE49-F238E27FC236}">
                <a16:creationId xmlns:a16="http://schemas.microsoft.com/office/drawing/2014/main" id="{D1C85815-24B0-6AE7-6CD9-6E9944150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075" y="1511300"/>
            <a:ext cx="7181850" cy="4981575"/>
          </a:xfrm>
          <a:prstGeom prst="rect">
            <a:avLst/>
          </a:prstGeom>
        </p:spPr>
      </p:pic>
    </p:spTree>
    <p:extLst>
      <p:ext uri="{BB962C8B-B14F-4D97-AF65-F5344CB8AC3E}">
        <p14:creationId xmlns:p14="http://schemas.microsoft.com/office/powerpoint/2010/main" val="263900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725</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vt:lpstr>
      <vt:lpstr>Billy Magie</vt:lpstr>
      <vt:lpstr>Calibri</vt:lpstr>
      <vt:lpstr>Calibri Light</vt:lpstr>
      <vt:lpstr>Cascadia Code SemiBold</vt:lpstr>
      <vt:lpstr>Office Theme</vt:lpstr>
      <vt:lpstr>Digital Cheques Leveraging Blockchain Technology</vt:lpstr>
      <vt:lpstr>Team Members:</vt:lpstr>
      <vt:lpstr>Area of Focus </vt:lpstr>
      <vt:lpstr>Idea Description </vt:lpstr>
      <vt:lpstr>Key Features:</vt:lpstr>
      <vt:lpstr>Value Chain:</vt:lpstr>
      <vt:lpstr>Steps in Traditional Cheque Clearing Process</vt:lpstr>
      <vt:lpstr>Blockchain Startup’s Role</vt:lpstr>
      <vt:lpstr>Design</vt:lpstr>
      <vt:lpstr>Regulatory Authorities</vt:lpstr>
      <vt:lpstr>Regulations Supporting the Startup:</vt:lpstr>
      <vt:lpstr>Technology </vt:lpstr>
      <vt:lpstr>Solution Architecture</vt:lpstr>
      <vt:lpstr>Customer and User Behavior </vt:lpstr>
      <vt:lpstr>Market and Strategic Analysis</vt:lpstr>
      <vt:lpstr>Porter’s Five Forces Analysis </vt:lpstr>
      <vt:lpstr>SWOT Analysis</vt:lpstr>
      <vt:lpstr>Funding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5203749_ Abhijit Prasad</dc:creator>
  <cp:lastModifiedBy>5203749_ Abhijit Prasad</cp:lastModifiedBy>
  <cp:revision>7</cp:revision>
  <dcterms:created xsi:type="dcterms:W3CDTF">2024-12-12T12:45:26Z</dcterms:created>
  <dcterms:modified xsi:type="dcterms:W3CDTF">2024-12-14T13:41:20Z</dcterms:modified>
</cp:coreProperties>
</file>