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E0D16-B4C4-481B-9F85-CDF7561FCF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12CD41-C7BA-4078-A753-3CB670E1D3B6}">
      <dgm:prSet/>
      <dgm:spPr/>
      <dgm:t>
        <a:bodyPr/>
        <a:lstStyle/>
        <a:p>
          <a:r>
            <a:rPr lang="en-US"/>
            <a:t>Luis Cerrilla </a:t>
          </a:r>
        </a:p>
      </dgm:t>
    </dgm:pt>
    <dgm:pt modelId="{F45997AD-E6F0-42E6-AEEB-4C9817DB3854}" type="parTrans" cxnId="{0800A6E8-C355-4B81-ADDD-D97E90DC8A59}">
      <dgm:prSet/>
      <dgm:spPr/>
      <dgm:t>
        <a:bodyPr/>
        <a:lstStyle/>
        <a:p>
          <a:endParaRPr lang="en-US"/>
        </a:p>
      </dgm:t>
    </dgm:pt>
    <dgm:pt modelId="{230F729F-DBEB-4723-B4B6-ADBB0F7B826F}" type="sibTrans" cxnId="{0800A6E8-C355-4B81-ADDD-D97E90DC8A59}">
      <dgm:prSet/>
      <dgm:spPr/>
      <dgm:t>
        <a:bodyPr/>
        <a:lstStyle/>
        <a:p>
          <a:endParaRPr lang="en-US"/>
        </a:p>
      </dgm:t>
    </dgm:pt>
    <dgm:pt modelId="{B27E819F-B3C8-4101-AB19-11E6C121153E}">
      <dgm:prSet/>
      <dgm:spPr/>
      <dgm:t>
        <a:bodyPr/>
        <a:lstStyle/>
        <a:p>
          <a:r>
            <a:rPr lang="en-US"/>
            <a:t>John Dilligard </a:t>
          </a:r>
        </a:p>
      </dgm:t>
    </dgm:pt>
    <dgm:pt modelId="{14931B72-FB81-409B-9181-9EC7B66F1473}" type="parTrans" cxnId="{1EFB1F78-E4A4-407C-A42F-885C2E608988}">
      <dgm:prSet/>
      <dgm:spPr/>
      <dgm:t>
        <a:bodyPr/>
        <a:lstStyle/>
        <a:p>
          <a:endParaRPr lang="en-US"/>
        </a:p>
      </dgm:t>
    </dgm:pt>
    <dgm:pt modelId="{CA7CEEE2-68A4-4598-90C8-AD36B6200DDC}" type="sibTrans" cxnId="{1EFB1F78-E4A4-407C-A42F-885C2E608988}">
      <dgm:prSet/>
      <dgm:spPr/>
      <dgm:t>
        <a:bodyPr/>
        <a:lstStyle/>
        <a:p>
          <a:endParaRPr lang="en-US"/>
        </a:p>
      </dgm:t>
    </dgm:pt>
    <dgm:pt modelId="{BE238A7E-07D0-4AE1-9CAD-53CB81AB056F}">
      <dgm:prSet/>
      <dgm:spPr/>
      <dgm:t>
        <a:bodyPr/>
        <a:lstStyle/>
        <a:p>
          <a:r>
            <a:rPr lang="en-US"/>
            <a:t>Will Pumphrey </a:t>
          </a:r>
        </a:p>
      </dgm:t>
    </dgm:pt>
    <dgm:pt modelId="{130E4A9D-61D1-4B3C-AD69-34D19F85029F}" type="parTrans" cxnId="{5F808145-961E-49B5-B69B-2100BBB40C16}">
      <dgm:prSet/>
      <dgm:spPr/>
      <dgm:t>
        <a:bodyPr/>
        <a:lstStyle/>
        <a:p>
          <a:endParaRPr lang="en-US"/>
        </a:p>
      </dgm:t>
    </dgm:pt>
    <dgm:pt modelId="{EFEE7E5C-7596-4BC3-8B5A-1D306DFC6114}" type="sibTrans" cxnId="{5F808145-961E-49B5-B69B-2100BBB40C16}">
      <dgm:prSet/>
      <dgm:spPr/>
      <dgm:t>
        <a:bodyPr/>
        <a:lstStyle/>
        <a:p>
          <a:endParaRPr lang="en-US"/>
        </a:p>
      </dgm:t>
    </dgm:pt>
    <dgm:pt modelId="{B68A34B5-47EB-4944-83C3-EE41879032E2}">
      <dgm:prSet/>
      <dgm:spPr/>
      <dgm:t>
        <a:bodyPr/>
        <a:lstStyle/>
        <a:p>
          <a:r>
            <a:rPr lang="en-US"/>
            <a:t>Cale Wallace</a:t>
          </a:r>
        </a:p>
      </dgm:t>
    </dgm:pt>
    <dgm:pt modelId="{BB9EC36D-91F6-4C0B-91FF-7C7FB40BBB4A}" type="parTrans" cxnId="{94DEB80B-32FA-48B9-87DA-8FA7CBA89C77}">
      <dgm:prSet/>
      <dgm:spPr/>
      <dgm:t>
        <a:bodyPr/>
        <a:lstStyle/>
        <a:p>
          <a:endParaRPr lang="en-US"/>
        </a:p>
      </dgm:t>
    </dgm:pt>
    <dgm:pt modelId="{C42BE3CF-6CAE-4E03-9AF1-F9EE3FE6752A}" type="sibTrans" cxnId="{94DEB80B-32FA-48B9-87DA-8FA7CBA89C77}">
      <dgm:prSet/>
      <dgm:spPr/>
      <dgm:t>
        <a:bodyPr/>
        <a:lstStyle/>
        <a:p>
          <a:endParaRPr lang="en-US"/>
        </a:p>
      </dgm:t>
    </dgm:pt>
    <dgm:pt modelId="{3CEA8310-E998-4E82-89DC-131E0F80F436}" type="pres">
      <dgm:prSet presAssocID="{A7BE0D16-B4C4-481B-9F85-CDF7561FCF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599B3B-C6EE-4AB6-BA10-14539D7C0A8F}" type="pres">
      <dgm:prSet presAssocID="{C812CD41-C7BA-4078-A753-3CB670E1D3B6}" presName="hierRoot1" presStyleCnt="0"/>
      <dgm:spPr/>
    </dgm:pt>
    <dgm:pt modelId="{3018A99C-CAF4-4103-94CA-FE4ED9A4027E}" type="pres">
      <dgm:prSet presAssocID="{C812CD41-C7BA-4078-A753-3CB670E1D3B6}" presName="composite" presStyleCnt="0"/>
      <dgm:spPr/>
    </dgm:pt>
    <dgm:pt modelId="{A3797A0C-1175-4CEA-8B0E-0E6987027604}" type="pres">
      <dgm:prSet presAssocID="{C812CD41-C7BA-4078-A753-3CB670E1D3B6}" presName="background" presStyleLbl="node0" presStyleIdx="0" presStyleCnt="4"/>
      <dgm:spPr/>
    </dgm:pt>
    <dgm:pt modelId="{FF8A7031-01D6-4471-89F6-FC33F7DF0EBC}" type="pres">
      <dgm:prSet presAssocID="{C812CD41-C7BA-4078-A753-3CB670E1D3B6}" presName="text" presStyleLbl="fgAcc0" presStyleIdx="0" presStyleCnt="4">
        <dgm:presLayoutVars>
          <dgm:chPref val="3"/>
        </dgm:presLayoutVars>
      </dgm:prSet>
      <dgm:spPr/>
    </dgm:pt>
    <dgm:pt modelId="{38EFF94D-DF1A-4896-A2FD-C868037177BB}" type="pres">
      <dgm:prSet presAssocID="{C812CD41-C7BA-4078-A753-3CB670E1D3B6}" presName="hierChild2" presStyleCnt="0"/>
      <dgm:spPr/>
    </dgm:pt>
    <dgm:pt modelId="{D6927032-3218-421A-8E5D-62FBC32DE3D8}" type="pres">
      <dgm:prSet presAssocID="{B27E819F-B3C8-4101-AB19-11E6C121153E}" presName="hierRoot1" presStyleCnt="0"/>
      <dgm:spPr/>
    </dgm:pt>
    <dgm:pt modelId="{A8633BCD-E18E-4867-B68D-FE68CE83A953}" type="pres">
      <dgm:prSet presAssocID="{B27E819F-B3C8-4101-AB19-11E6C121153E}" presName="composite" presStyleCnt="0"/>
      <dgm:spPr/>
    </dgm:pt>
    <dgm:pt modelId="{3AC6EB7F-6CDD-474A-A94F-2382047D6344}" type="pres">
      <dgm:prSet presAssocID="{B27E819F-B3C8-4101-AB19-11E6C121153E}" presName="background" presStyleLbl="node0" presStyleIdx="1" presStyleCnt="4"/>
      <dgm:spPr/>
    </dgm:pt>
    <dgm:pt modelId="{5E2581BD-75D7-4EAE-BBE0-DF56B873764E}" type="pres">
      <dgm:prSet presAssocID="{B27E819F-B3C8-4101-AB19-11E6C121153E}" presName="text" presStyleLbl="fgAcc0" presStyleIdx="1" presStyleCnt="4">
        <dgm:presLayoutVars>
          <dgm:chPref val="3"/>
        </dgm:presLayoutVars>
      </dgm:prSet>
      <dgm:spPr/>
    </dgm:pt>
    <dgm:pt modelId="{1FB7B773-98DC-4BAD-96E5-D126A35C3B15}" type="pres">
      <dgm:prSet presAssocID="{B27E819F-B3C8-4101-AB19-11E6C121153E}" presName="hierChild2" presStyleCnt="0"/>
      <dgm:spPr/>
    </dgm:pt>
    <dgm:pt modelId="{05B4ABC6-16A8-4753-AB30-DFD12ED77C77}" type="pres">
      <dgm:prSet presAssocID="{BE238A7E-07D0-4AE1-9CAD-53CB81AB056F}" presName="hierRoot1" presStyleCnt="0"/>
      <dgm:spPr/>
    </dgm:pt>
    <dgm:pt modelId="{802AF506-19B3-454E-A24A-61300DB27BF9}" type="pres">
      <dgm:prSet presAssocID="{BE238A7E-07D0-4AE1-9CAD-53CB81AB056F}" presName="composite" presStyleCnt="0"/>
      <dgm:spPr/>
    </dgm:pt>
    <dgm:pt modelId="{C9BC33FD-2EED-49C9-AD02-EEA0B08C5B9E}" type="pres">
      <dgm:prSet presAssocID="{BE238A7E-07D0-4AE1-9CAD-53CB81AB056F}" presName="background" presStyleLbl="node0" presStyleIdx="2" presStyleCnt="4"/>
      <dgm:spPr/>
    </dgm:pt>
    <dgm:pt modelId="{974BBCBC-56E7-4A4D-B319-1C56D91F8E04}" type="pres">
      <dgm:prSet presAssocID="{BE238A7E-07D0-4AE1-9CAD-53CB81AB056F}" presName="text" presStyleLbl="fgAcc0" presStyleIdx="2" presStyleCnt="4">
        <dgm:presLayoutVars>
          <dgm:chPref val="3"/>
        </dgm:presLayoutVars>
      </dgm:prSet>
      <dgm:spPr/>
    </dgm:pt>
    <dgm:pt modelId="{63A40392-9DFD-42C6-A2FC-8748084907B4}" type="pres">
      <dgm:prSet presAssocID="{BE238A7E-07D0-4AE1-9CAD-53CB81AB056F}" presName="hierChild2" presStyleCnt="0"/>
      <dgm:spPr/>
    </dgm:pt>
    <dgm:pt modelId="{A537F415-720E-4326-92CE-4AAA9DA1C885}" type="pres">
      <dgm:prSet presAssocID="{B68A34B5-47EB-4944-83C3-EE41879032E2}" presName="hierRoot1" presStyleCnt="0"/>
      <dgm:spPr/>
    </dgm:pt>
    <dgm:pt modelId="{A7D52361-04CA-4999-B9DB-0D57A193E21F}" type="pres">
      <dgm:prSet presAssocID="{B68A34B5-47EB-4944-83C3-EE41879032E2}" presName="composite" presStyleCnt="0"/>
      <dgm:spPr/>
    </dgm:pt>
    <dgm:pt modelId="{6C2754FB-C3A8-4FBE-BEFD-0CC1ADCCBAA6}" type="pres">
      <dgm:prSet presAssocID="{B68A34B5-47EB-4944-83C3-EE41879032E2}" presName="background" presStyleLbl="node0" presStyleIdx="3" presStyleCnt="4"/>
      <dgm:spPr/>
    </dgm:pt>
    <dgm:pt modelId="{A598BE3C-7F0A-4BCA-B0BB-3A1FBE9B3F8F}" type="pres">
      <dgm:prSet presAssocID="{B68A34B5-47EB-4944-83C3-EE41879032E2}" presName="text" presStyleLbl="fgAcc0" presStyleIdx="3" presStyleCnt="4">
        <dgm:presLayoutVars>
          <dgm:chPref val="3"/>
        </dgm:presLayoutVars>
      </dgm:prSet>
      <dgm:spPr/>
    </dgm:pt>
    <dgm:pt modelId="{2F84B5B3-2203-4E75-957B-5603684AD8A9}" type="pres">
      <dgm:prSet presAssocID="{B68A34B5-47EB-4944-83C3-EE41879032E2}" presName="hierChild2" presStyleCnt="0"/>
      <dgm:spPr/>
    </dgm:pt>
  </dgm:ptLst>
  <dgm:cxnLst>
    <dgm:cxn modelId="{94DEB80B-32FA-48B9-87DA-8FA7CBA89C77}" srcId="{A7BE0D16-B4C4-481B-9F85-CDF7561FCF75}" destId="{B68A34B5-47EB-4944-83C3-EE41879032E2}" srcOrd="3" destOrd="0" parTransId="{BB9EC36D-91F6-4C0B-91FF-7C7FB40BBB4A}" sibTransId="{C42BE3CF-6CAE-4E03-9AF1-F9EE3FE6752A}"/>
    <dgm:cxn modelId="{0572102C-5C72-4AF3-8E21-9D97C26CCBE9}" type="presOf" srcId="{C812CD41-C7BA-4078-A753-3CB670E1D3B6}" destId="{FF8A7031-01D6-4471-89F6-FC33F7DF0EBC}" srcOrd="0" destOrd="0" presId="urn:microsoft.com/office/officeart/2005/8/layout/hierarchy1"/>
    <dgm:cxn modelId="{5F808145-961E-49B5-B69B-2100BBB40C16}" srcId="{A7BE0D16-B4C4-481B-9F85-CDF7561FCF75}" destId="{BE238A7E-07D0-4AE1-9CAD-53CB81AB056F}" srcOrd="2" destOrd="0" parTransId="{130E4A9D-61D1-4B3C-AD69-34D19F85029F}" sibTransId="{EFEE7E5C-7596-4BC3-8B5A-1D306DFC6114}"/>
    <dgm:cxn modelId="{8DEBB84C-D1CE-4B41-BF58-41FB9C6B06EF}" type="presOf" srcId="{B68A34B5-47EB-4944-83C3-EE41879032E2}" destId="{A598BE3C-7F0A-4BCA-B0BB-3A1FBE9B3F8F}" srcOrd="0" destOrd="0" presId="urn:microsoft.com/office/officeart/2005/8/layout/hierarchy1"/>
    <dgm:cxn modelId="{38777D77-BAD7-423F-BB17-7DB6D849FECA}" type="presOf" srcId="{A7BE0D16-B4C4-481B-9F85-CDF7561FCF75}" destId="{3CEA8310-E998-4E82-89DC-131E0F80F436}" srcOrd="0" destOrd="0" presId="urn:microsoft.com/office/officeart/2005/8/layout/hierarchy1"/>
    <dgm:cxn modelId="{1EFB1F78-E4A4-407C-A42F-885C2E608988}" srcId="{A7BE0D16-B4C4-481B-9F85-CDF7561FCF75}" destId="{B27E819F-B3C8-4101-AB19-11E6C121153E}" srcOrd="1" destOrd="0" parTransId="{14931B72-FB81-409B-9181-9EC7B66F1473}" sibTransId="{CA7CEEE2-68A4-4598-90C8-AD36B6200DDC}"/>
    <dgm:cxn modelId="{3FFD8A7B-4C73-4795-855D-FA1DD18253B1}" type="presOf" srcId="{B27E819F-B3C8-4101-AB19-11E6C121153E}" destId="{5E2581BD-75D7-4EAE-BBE0-DF56B873764E}" srcOrd="0" destOrd="0" presId="urn:microsoft.com/office/officeart/2005/8/layout/hierarchy1"/>
    <dgm:cxn modelId="{BAE40BE8-14BA-40E8-A96D-F1FC78DEF86A}" type="presOf" srcId="{BE238A7E-07D0-4AE1-9CAD-53CB81AB056F}" destId="{974BBCBC-56E7-4A4D-B319-1C56D91F8E04}" srcOrd="0" destOrd="0" presId="urn:microsoft.com/office/officeart/2005/8/layout/hierarchy1"/>
    <dgm:cxn modelId="{0800A6E8-C355-4B81-ADDD-D97E90DC8A59}" srcId="{A7BE0D16-B4C4-481B-9F85-CDF7561FCF75}" destId="{C812CD41-C7BA-4078-A753-3CB670E1D3B6}" srcOrd="0" destOrd="0" parTransId="{F45997AD-E6F0-42E6-AEEB-4C9817DB3854}" sibTransId="{230F729F-DBEB-4723-B4B6-ADBB0F7B826F}"/>
    <dgm:cxn modelId="{212C67B2-182F-4DDA-9787-07996873085A}" type="presParOf" srcId="{3CEA8310-E998-4E82-89DC-131E0F80F436}" destId="{7F599B3B-C6EE-4AB6-BA10-14539D7C0A8F}" srcOrd="0" destOrd="0" presId="urn:microsoft.com/office/officeart/2005/8/layout/hierarchy1"/>
    <dgm:cxn modelId="{7EC69BD4-DA22-41F0-AEF3-D68FB0BB5C8E}" type="presParOf" srcId="{7F599B3B-C6EE-4AB6-BA10-14539D7C0A8F}" destId="{3018A99C-CAF4-4103-94CA-FE4ED9A4027E}" srcOrd="0" destOrd="0" presId="urn:microsoft.com/office/officeart/2005/8/layout/hierarchy1"/>
    <dgm:cxn modelId="{7DCDED67-6905-406D-9B55-9265F7389C26}" type="presParOf" srcId="{3018A99C-CAF4-4103-94CA-FE4ED9A4027E}" destId="{A3797A0C-1175-4CEA-8B0E-0E6987027604}" srcOrd="0" destOrd="0" presId="urn:microsoft.com/office/officeart/2005/8/layout/hierarchy1"/>
    <dgm:cxn modelId="{EC79325A-3473-4BDD-B4DF-22BA7386677D}" type="presParOf" srcId="{3018A99C-CAF4-4103-94CA-FE4ED9A4027E}" destId="{FF8A7031-01D6-4471-89F6-FC33F7DF0EBC}" srcOrd="1" destOrd="0" presId="urn:microsoft.com/office/officeart/2005/8/layout/hierarchy1"/>
    <dgm:cxn modelId="{76DD919E-8849-4D21-A3C5-C2136289A737}" type="presParOf" srcId="{7F599B3B-C6EE-4AB6-BA10-14539D7C0A8F}" destId="{38EFF94D-DF1A-4896-A2FD-C868037177BB}" srcOrd="1" destOrd="0" presId="urn:microsoft.com/office/officeart/2005/8/layout/hierarchy1"/>
    <dgm:cxn modelId="{6C9A94CE-F7B4-434C-ACA2-A9954176E99A}" type="presParOf" srcId="{3CEA8310-E998-4E82-89DC-131E0F80F436}" destId="{D6927032-3218-421A-8E5D-62FBC32DE3D8}" srcOrd="1" destOrd="0" presId="urn:microsoft.com/office/officeart/2005/8/layout/hierarchy1"/>
    <dgm:cxn modelId="{BA55E30E-70EE-46B2-AE45-53965A112BB8}" type="presParOf" srcId="{D6927032-3218-421A-8E5D-62FBC32DE3D8}" destId="{A8633BCD-E18E-4867-B68D-FE68CE83A953}" srcOrd="0" destOrd="0" presId="urn:microsoft.com/office/officeart/2005/8/layout/hierarchy1"/>
    <dgm:cxn modelId="{91F499B8-10E6-4783-B13F-E5EC9C66223F}" type="presParOf" srcId="{A8633BCD-E18E-4867-B68D-FE68CE83A953}" destId="{3AC6EB7F-6CDD-474A-A94F-2382047D6344}" srcOrd="0" destOrd="0" presId="urn:microsoft.com/office/officeart/2005/8/layout/hierarchy1"/>
    <dgm:cxn modelId="{1C9D62E0-637B-43F0-9831-FBC9A160CDC5}" type="presParOf" srcId="{A8633BCD-E18E-4867-B68D-FE68CE83A953}" destId="{5E2581BD-75D7-4EAE-BBE0-DF56B873764E}" srcOrd="1" destOrd="0" presId="urn:microsoft.com/office/officeart/2005/8/layout/hierarchy1"/>
    <dgm:cxn modelId="{9501468D-FB22-456E-8F6C-C6486AB8F378}" type="presParOf" srcId="{D6927032-3218-421A-8E5D-62FBC32DE3D8}" destId="{1FB7B773-98DC-4BAD-96E5-D126A35C3B15}" srcOrd="1" destOrd="0" presId="urn:microsoft.com/office/officeart/2005/8/layout/hierarchy1"/>
    <dgm:cxn modelId="{14F5895A-F4AE-4CD5-AE0D-1E6C622B180B}" type="presParOf" srcId="{3CEA8310-E998-4E82-89DC-131E0F80F436}" destId="{05B4ABC6-16A8-4753-AB30-DFD12ED77C77}" srcOrd="2" destOrd="0" presId="urn:microsoft.com/office/officeart/2005/8/layout/hierarchy1"/>
    <dgm:cxn modelId="{92DAA9E9-CC58-4AD7-83D4-E0755C23F448}" type="presParOf" srcId="{05B4ABC6-16A8-4753-AB30-DFD12ED77C77}" destId="{802AF506-19B3-454E-A24A-61300DB27BF9}" srcOrd="0" destOrd="0" presId="urn:microsoft.com/office/officeart/2005/8/layout/hierarchy1"/>
    <dgm:cxn modelId="{4A1ADD36-C20A-40B6-AFB9-82834869431B}" type="presParOf" srcId="{802AF506-19B3-454E-A24A-61300DB27BF9}" destId="{C9BC33FD-2EED-49C9-AD02-EEA0B08C5B9E}" srcOrd="0" destOrd="0" presId="urn:microsoft.com/office/officeart/2005/8/layout/hierarchy1"/>
    <dgm:cxn modelId="{A8E63472-22B0-4611-8B4E-DFA7C3F96FAD}" type="presParOf" srcId="{802AF506-19B3-454E-A24A-61300DB27BF9}" destId="{974BBCBC-56E7-4A4D-B319-1C56D91F8E04}" srcOrd="1" destOrd="0" presId="urn:microsoft.com/office/officeart/2005/8/layout/hierarchy1"/>
    <dgm:cxn modelId="{031238AC-F5C2-4EC3-AF0F-069F8D1A0015}" type="presParOf" srcId="{05B4ABC6-16A8-4753-AB30-DFD12ED77C77}" destId="{63A40392-9DFD-42C6-A2FC-8748084907B4}" srcOrd="1" destOrd="0" presId="urn:microsoft.com/office/officeart/2005/8/layout/hierarchy1"/>
    <dgm:cxn modelId="{F0D15717-44EB-4798-A924-EF33EB35D017}" type="presParOf" srcId="{3CEA8310-E998-4E82-89DC-131E0F80F436}" destId="{A537F415-720E-4326-92CE-4AAA9DA1C885}" srcOrd="3" destOrd="0" presId="urn:microsoft.com/office/officeart/2005/8/layout/hierarchy1"/>
    <dgm:cxn modelId="{173EC2AB-36B5-4D31-8F0E-CC9EC6CAB52A}" type="presParOf" srcId="{A537F415-720E-4326-92CE-4AAA9DA1C885}" destId="{A7D52361-04CA-4999-B9DB-0D57A193E21F}" srcOrd="0" destOrd="0" presId="urn:microsoft.com/office/officeart/2005/8/layout/hierarchy1"/>
    <dgm:cxn modelId="{9D7FDCE2-1F99-4050-99BF-03708CDAF9C1}" type="presParOf" srcId="{A7D52361-04CA-4999-B9DB-0D57A193E21F}" destId="{6C2754FB-C3A8-4FBE-BEFD-0CC1ADCCBAA6}" srcOrd="0" destOrd="0" presId="urn:microsoft.com/office/officeart/2005/8/layout/hierarchy1"/>
    <dgm:cxn modelId="{358CF4FC-A45A-4540-8AD5-D571A18AD267}" type="presParOf" srcId="{A7D52361-04CA-4999-B9DB-0D57A193E21F}" destId="{A598BE3C-7F0A-4BCA-B0BB-3A1FBE9B3F8F}" srcOrd="1" destOrd="0" presId="urn:microsoft.com/office/officeart/2005/8/layout/hierarchy1"/>
    <dgm:cxn modelId="{487F220A-BEAE-4D1D-89DA-96C4357DF2E8}" type="presParOf" srcId="{A537F415-720E-4326-92CE-4AAA9DA1C885}" destId="{2F84B5B3-2203-4E75-957B-5603684AD8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AB6BB-800A-4220-A416-82D749F1CF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5747B1-04BD-47B1-99B5-6B9097D6F8F4}">
      <dgm:prSet/>
      <dgm:spPr/>
      <dgm:t>
        <a:bodyPr/>
        <a:lstStyle/>
        <a:p>
          <a:r>
            <a:rPr lang="en-US"/>
            <a:t>Conclusions</a:t>
          </a:r>
        </a:p>
      </dgm:t>
    </dgm:pt>
    <dgm:pt modelId="{5E21A23A-3B7C-414F-B129-A8BD3FCBBC1A}" type="parTrans" cxnId="{77B2BCD9-10FD-494B-A96E-E52C5E7EE6F8}">
      <dgm:prSet/>
      <dgm:spPr/>
      <dgm:t>
        <a:bodyPr/>
        <a:lstStyle/>
        <a:p>
          <a:endParaRPr lang="en-US"/>
        </a:p>
      </dgm:t>
    </dgm:pt>
    <dgm:pt modelId="{354ACF0B-7376-4621-B46C-B97DA1C0C749}" type="sibTrans" cxnId="{77B2BCD9-10FD-494B-A96E-E52C5E7EE6F8}">
      <dgm:prSet/>
      <dgm:spPr/>
      <dgm:t>
        <a:bodyPr/>
        <a:lstStyle/>
        <a:p>
          <a:endParaRPr lang="en-US"/>
        </a:p>
      </dgm:t>
    </dgm:pt>
    <dgm:pt modelId="{18F3DFFA-CD54-436D-B7EC-D669E0115F48}">
      <dgm:prSet/>
      <dgm:spPr/>
      <dgm:t>
        <a:bodyPr/>
        <a:lstStyle/>
        <a:p>
          <a:r>
            <a:rPr lang="en-US"/>
            <a:t>Dataset limitations</a:t>
          </a:r>
        </a:p>
      </dgm:t>
    </dgm:pt>
    <dgm:pt modelId="{59533731-0036-40A1-8457-D6D96A698359}" type="parTrans" cxnId="{AD8161D6-FDB9-4E08-A07F-C0CB0677F2C0}">
      <dgm:prSet/>
      <dgm:spPr/>
      <dgm:t>
        <a:bodyPr/>
        <a:lstStyle/>
        <a:p>
          <a:endParaRPr lang="en-US"/>
        </a:p>
      </dgm:t>
    </dgm:pt>
    <dgm:pt modelId="{ACB6FB00-42BD-4352-9A05-C23BE0A1A5FE}" type="sibTrans" cxnId="{AD8161D6-FDB9-4E08-A07F-C0CB0677F2C0}">
      <dgm:prSet/>
      <dgm:spPr/>
      <dgm:t>
        <a:bodyPr/>
        <a:lstStyle/>
        <a:p>
          <a:endParaRPr lang="en-US"/>
        </a:p>
      </dgm:t>
    </dgm:pt>
    <dgm:pt modelId="{BC048F8F-37A1-4EC6-857A-7DEDAE2CDF99}">
      <dgm:prSet/>
      <dgm:spPr/>
      <dgm:t>
        <a:bodyPr/>
        <a:lstStyle/>
        <a:p>
          <a:r>
            <a:rPr lang="en-US" dirty="0"/>
            <a:t>Possible tables and/or graphs</a:t>
          </a:r>
        </a:p>
      </dgm:t>
    </dgm:pt>
    <dgm:pt modelId="{2CCC1370-AF31-41C0-A3E5-0775809CC683}" type="parTrans" cxnId="{5BE510D2-F31A-4A57-B6D0-BA523B2836D4}">
      <dgm:prSet/>
      <dgm:spPr/>
      <dgm:t>
        <a:bodyPr/>
        <a:lstStyle/>
        <a:p>
          <a:endParaRPr lang="en-US"/>
        </a:p>
      </dgm:t>
    </dgm:pt>
    <dgm:pt modelId="{BF498BFA-6842-45B7-AE39-FB4C9DBB2401}" type="sibTrans" cxnId="{5BE510D2-F31A-4A57-B6D0-BA523B2836D4}">
      <dgm:prSet/>
      <dgm:spPr/>
      <dgm:t>
        <a:bodyPr/>
        <a:lstStyle/>
        <a:p>
          <a:endParaRPr lang="en-US"/>
        </a:p>
      </dgm:t>
    </dgm:pt>
    <dgm:pt modelId="{E5C49B9A-BB17-419D-9B1B-AAFA00D1F6DB}" type="pres">
      <dgm:prSet presAssocID="{8F3AB6BB-800A-4220-A416-82D749F1CF41}" presName="root" presStyleCnt="0">
        <dgm:presLayoutVars>
          <dgm:dir/>
          <dgm:resizeHandles val="exact"/>
        </dgm:presLayoutVars>
      </dgm:prSet>
      <dgm:spPr/>
    </dgm:pt>
    <dgm:pt modelId="{5847CCD3-C6F0-4D7F-B5DC-C85302FBA914}" type="pres">
      <dgm:prSet presAssocID="{5D5747B1-04BD-47B1-99B5-6B9097D6F8F4}" presName="compNode" presStyleCnt="0"/>
      <dgm:spPr/>
    </dgm:pt>
    <dgm:pt modelId="{8BDD6AF9-219A-470F-9360-21C54D4384A0}" type="pres">
      <dgm:prSet presAssocID="{5D5747B1-04BD-47B1-99B5-6B9097D6F8F4}" presName="bgRect" presStyleLbl="bgShp" presStyleIdx="0" presStyleCnt="3"/>
      <dgm:spPr/>
    </dgm:pt>
    <dgm:pt modelId="{D5824FD5-3ED6-4E94-9DF2-C34B0062E2FF}" type="pres">
      <dgm:prSet presAssocID="{5D5747B1-04BD-47B1-99B5-6B9097D6F8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9CE193-E301-4C9A-85E6-148A9BF3013B}" type="pres">
      <dgm:prSet presAssocID="{5D5747B1-04BD-47B1-99B5-6B9097D6F8F4}" presName="spaceRect" presStyleCnt="0"/>
      <dgm:spPr/>
    </dgm:pt>
    <dgm:pt modelId="{3F38408C-55E1-4CF5-A530-8B026F5D2D2C}" type="pres">
      <dgm:prSet presAssocID="{5D5747B1-04BD-47B1-99B5-6B9097D6F8F4}" presName="parTx" presStyleLbl="revTx" presStyleIdx="0" presStyleCnt="3">
        <dgm:presLayoutVars>
          <dgm:chMax val="0"/>
          <dgm:chPref val="0"/>
        </dgm:presLayoutVars>
      </dgm:prSet>
      <dgm:spPr/>
    </dgm:pt>
    <dgm:pt modelId="{011A200E-47CA-4A36-88BE-E7D20FD2917D}" type="pres">
      <dgm:prSet presAssocID="{354ACF0B-7376-4621-B46C-B97DA1C0C749}" presName="sibTrans" presStyleCnt="0"/>
      <dgm:spPr/>
    </dgm:pt>
    <dgm:pt modelId="{D16714E2-8B30-4BD2-84B5-D9907F465899}" type="pres">
      <dgm:prSet presAssocID="{18F3DFFA-CD54-436D-B7EC-D669E0115F48}" presName="compNode" presStyleCnt="0"/>
      <dgm:spPr/>
    </dgm:pt>
    <dgm:pt modelId="{E95C9F92-928C-411A-9673-FB453CC10E93}" type="pres">
      <dgm:prSet presAssocID="{18F3DFFA-CD54-436D-B7EC-D669E0115F48}" presName="bgRect" presStyleLbl="bgShp" presStyleIdx="1" presStyleCnt="3"/>
      <dgm:spPr/>
    </dgm:pt>
    <dgm:pt modelId="{24733D9B-3B52-4C11-8F02-AA0D72289F55}" type="pres">
      <dgm:prSet presAssocID="{18F3DFFA-CD54-436D-B7EC-D669E0115F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E6DE63-5A3A-4737-AB3B-408C29487922}" type="pres">
      <dgm:prSet presAssocID="{18F3DFFA-CD54-436D-B7EC-D669E0115F48}" presName="spaceRect" presStyleCnt="0"/>
      <dgm:spPr/>
    </dgm:pt>
    <dgm:pt modelId="{1C8B4858-6FC7-4AEA-9772-4E5EDBB128D4}" type="pres">
      <dgm:prSet presAssocID="{18F3DFFA-CD54-436D-B7EC-D669E0115F48}" presName="parTx" presStyleLbl="revTx" presStyleIdx="1" presStyleCnt="3">
        <dgm:presLayoutVars>
          <dgm:chMax val="0"/>
          <dgm:chPref val="0"/>
        </dgm:presLayoutVars>
      </dgm:prSet>
      <dgm:spPr/>
    </dgm:pt>
    <dgm:pt modelId="{40AF1822-7F0F-41C0-99D9-B1FB48829A33}" type="pres">
      <dgm:prSet presAssocID="{ACB6FB00-42BD-4352-9A05-C23BE0A1A5FE}" presName="sibTrans" presStyleCnt="0"/>
      <dgm:spPr/>
    </dgm:pt>
    <dgm:pt modelId="{C7C7DADD-A8E2-43E3-BE9A-69B4C19E94BF}" type="pres">
      <dgm:prSet presAssocID="{BC048F8F-37A1-4EC6-857A-7DEDAE2CDF99}" presName="compNode" presStyleCnt="0"/>
      <dgm:spPr/>
    </dgm:pt>
    <dgm:pt modelId="{99A0F258-036C-4AFB-AD42-E141E67E5FE4}" type="pres">
      <dgm:prSet presAssocID="{BC048F8F-37A1-4EC6-857A-7DEDAE2CDF99}" presName="bgRect" presStyleLbl="bgShp" presStyleIdx="2" presStyleCnt="3"/>
      <dgm:spPr/>
    </dgm:pt>
    <dgm:pt modelId="{3568F2CA-CF4C-4DFF-AFCB-9EF64629910D}" type="pres">
      <dgm:prSet presAssocID="{BC048F8F-37A1-4EC6-857A-7DEDAE2CDF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3F35D2-7229-4529-ACCF-10BB0F72084D}" type="pres">
      <dgm:prSet presAssocID="{BC048F8F-37A1-4EC6-857A-7DEDAE2CDF99}" presName="spaceRect" presStyleCnt="0"/>
      <dgm:spPr/>
    </dgm:pt>
    <dgm:pt modelId="{70C7E1D8-4EC7-4882-860B-7D5E43681625}" type="pres">
      <dgm:prSet presAssocID="{BC048F8F-37A1-4EC6-857A-7DEDAE2CDF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0AE397-0A3A-4181-B6CA-AA0191A83BAB}" type="presOf" srcId="{BC048F8F-37A1-4EC6-857A-7DEDAE2CDF99}" destId="{70C7E1D8-4EC7-4882-860B-7D5E43681625}" srcOrd="0" destOrd="0" presId="urn:microsoft.com/office/officeart/2018/2/layout/IconVerticalSolidList"/>
    <dgm:cxn modelId="{3AF5109B-DDC5-4246-BD74-11E9017F77C5}" type="presOf" srcId="{8F3AB6BB-800A-4220-A416-82D749F1CF41}" destId="{E5C49B9A-BB17-419D-9B1B-AAFA00D1F6DB}" srcOrd="0" destOrd="0" presId="urn:microsoft.com/office/officeart/2018/2/layout/IconVerticalSolidList"/>
    <dgm:cxn modelId="{5BE510D2-F31A-4A57-B6D0-BA523B2836D4}" srcId="{8F3AB6BB-800A-4220-A416-82D749F1CF41}" destId="{BC048F8F-37A1-4EC6-857A-7DEDAE2CDF99}" srcOrd="2" destOrd="0" parTransId="{2CCC1370-AF31-41C0-A3E5-0775809CC683}" sibTransId="{BF498BFA-6842-45B7-AE39-FB4C9DBB2401}"/>
    <dgm:cxn modelId="{AD8161D6-FDB9-4E08-A07F-C0CB0677F2C0}" srcId="{8F3AB6BB-800A-4220-A416-82D749F1CF41}" destId="{18F3DFFA-CD54-436D-B7EC-D669E0115F48}" srcOrd="1" destOrd="0" parTransId="{59533731-0036-40A1-8457-D6D96A698359}" sibTransId="{ACB6FB00-42BD-4352-9A05-C23BE0A1A5FE}"/>
    <dgm:cxn modelId="{77B2BCD9-10FD-494B-A96E-E52C5E7EE6F8}" srcId="{8F3AB6BB-800A-4220-A416-82D749F1CF41}" destId="{5D5747B1-04BD-47B1-99B5-6B9097D6F8F4}" srcOrd="0" destOrd="0" parTransId="{5E21A23A-3B7C-414F-B129-A8BD3FCBBC1A}" sibTransId="{354ACF0B-7376-4621-B46C-B97DA1C0C749}"/>
    <dgm:cxn modelId="{66069FE8-FDF3-450F-A524-66372DFB7512}" type="presOf" srcId="{18F3DFFA-CD54-436D-B7EC-D669E0115F48}" destId="{1C8B4858-6FC7-4AEA-9772-4E5EDBB128D4}" srcOrd="0" destOrd="0" presId="urn:microsoft.com/office/officeart/2018/2/layout/IconVerticalSolidList"/>
    <dgm:cxn modelId="{C92780FC-775A-49C0-9933-048ED3BCC3A3}" type="presOf" srcId="{5D5747B1-04BD-47B1-99B5-6B9097D6F8F4}" destId="{3F38408C-55E1-4CF5-A530-8B026F5D2D2C}" srcOrd="0" destOrd="0" presId="urn:microsoft.com/office/officeart/2018/2/layout/IconVerticalSolidList"/>
    <dgm:cxn modelId="{0E440BE3-E3B2-4C11-9546-A0195AF83558}" type="presParOf" srcId="{E5C49B9A-BB17-419D-9B1B-AAFA00D1F6DB}" destId="{5847CCD3-C6F0-4D7F-B5DC-C85302FBA914}" srcOrd="0" destOrd="0" presId="urn:microsoft.com/office/officeart/2018/2/layout/IconVerticalSolidList"/>
    <dgm:cxn modelId="{C7260764-3ED7-465D-B2DC-6E1AD4385D70}" type="presParOf" srcId="{5847CCD3-C6F0-4D7F-B5DC-C85302FBA914}" destId="{8BDD6AF9-219A-470F-9360-21C54D4384A0}" srcOrd="0" destOrd="0" presId="urn:microsoft.com/office/officeart/2018/2/layout/IconVerticalSolidList"/>
    <dgm:cxn modelId="{E986BC29-E1CA-4F8F-8F33-85C5CAE5ECA3}" type="presParOf" srcId="{5847CCD3-C6F0-4D7F-B5DC-C85302FBA914}" destId="{D5824FD5-3ED6-4E94-9DF2-C34B0062E2FF}" srcOrd="1" destOrd="0" presId="urn:microsoft.com/office/officeart/2018/2/layout/IconVerticalSolidList"/>
    <dgm:cxn modelId="{95163539-6AB0-442E-9999-527F8B90CA07}" type="presParOf" srcId="{5847CCD3-C6F0-4D7F-B5DC-C85302FBA914}" destId="{D29CE193-E301-4C9A-85E6-148A9BF3013B}" srcOrd="2" destOrd="0" presId="urn:microsoft.com/office/officeart/2018/2/layout/IconVerticalSolidList"/>
    <dgm:cxn modelId="{0A6BFA08-2EF8-4F40-8183-A453B68F8D79}" type="presParOf" srcId="{5847CCD3-C6F0-4D7F-B5DC-C85302FBA914}" destId="{3F38408C-55E1-4CF5-A530-8B026F5D2D2C}" srcOrd="3" destOrd="0" presId="urn:microsoft.com/office/officeart/2018/2/layout/IconVerticalSolidList"/>
    <dgm:cxn modelId="{77609CAE-774C-4089-B206-FA84C3F94ED6}" type="presParOf" srcId="{E5C49B9A-BB17-419D-9B1B-AAFA00D1F6DB}" destId="{011A200E-47CA-4A36-88BE-E7D20FD2917D}" srcOrd="1" destOrd="0" presId="urn:microsoft.com/office/officeart/2018/2/layout/IconVerticalSolidList"/>
    <dgm:cxn modelId="{E71756F6-38C3-46F7-AD8A-080E46625099}" type="presParOf" srcId="{E5C49B9A-BB17-419D-9B1B-AAFA00D1F6DB}" destId="{D16714E2-8B30-4BD2-84B5-D9907F465899}" srcOrd="2" destOrd="0" presId="urn:microsoft.com/office/officeart/2018/2/layout/IconVerticalSolidList"/>
    <dgm:cxn modelId="{C5CD9389-D267-4B3A-BB8B-F558CD753A27}" type="presParOf" srcId="{D16714E2-8B30-4BD2-84B5-D9907F465899}" destId="{E95C9F92-928C-411A-9673-FB453CC10E93}" srcOrd="0" destOrd="0" presId="urn:microsoft.com/office/officeart/2018/2/layout/IconVerticalSolidList"/>
    <dgm:cxn modelId="{998F8F4E-0E11-4789-B074-E26F5D6E0497}" type="presParOf" srcId="{D16714E2-8B30-4BD2-84B5-D9907F465899}" destId="{24733D9B-3B52-4C11-8F02-AA0D72289F55}" srcOrd="1" destOrd="0" presId="urn:microsoft.com/office/officeart/2018/2/layout/IconVerticalSolidList"/>
    <dgm:cxn modelId="{A0009A5C-5882-4887-90AB-BB5A675AF4D0}" type="presParOf" srcId="{D16714E2-8B30-4BD2-84B5-D9907F465899}" destId="{46E6DE63-5A3A-4737-AB3B-408C29487922}" srcOrd="2" destOrd="0" presId="urn:microsoft.com/office/officeart/2018/2/layout/IconVerticalSolidList"/>
    <dgm:cxn modelId="{D33D5E4B-8DB5-4B3A-A0E0-A82B93840779}" type="presParOf" srcId="{D16714E2-8B30-4BD2-84B5-D9907F465899}" destId="{1C8B4858-6FC7-4AEA-9772-4E5EDBB128D4}" srcOrd="3" destOrd="0" presId="urn:microsoft.com/office/officeart/2018/2/layout/IconVerticalSolidList"/>
    <dgm:cxn modelId="{46FC4684-4C8C-4855-8238-2736A1CDA60F}" type="presParOf" srcId="{E5C49B9A-BB17-419D-9B1B-AAFA00D1F6DB}" destId="{40AF1822-7F0F-41C0-99D9-B1FB48829A33}" srcOrd="3" destOrd="0" presId="urn:microsoft.com/office/officeart/2018/2/layout/IconVerticalSolidList"/>
    <dgm:cxn modelId="{93B0623C-EE71-4703-945E-4D8EACD015A3}" type="presParOf" srcId="{E5C49B9A-BB17-419D-9B1B-AAFA00D1F6DB}" destId="{C7C7DADD-A8E2-43E3-BE9A-69B4C19E94BF}" srcOrd="4" destOrd="0" presId="urn:microsoft.com/office/officeart/2018/2/layout/IconVerticalSolidList"/>
    <dgm:cxn modelId="{7F72AEFF-ED55-4096-9383-99A2F4687217}" type="presParOf" srcId="{C7C7DADD-A8E2-43E3-BE9A-69B4C19E94BF}" destId="{99A0F258-036C-4AFB-AD42-E141E67E5FE4}" srcOrd="0" destOrd="0" presId="urn:microsoft.com/office/officeart/2018/2/layout/IconVerticalSolidList"/>
    <dgm:cxn modelId="{E277FACB-A79C-4D3D-BD20-DDE0FFD1E36B}" type="presParOf" srcId="{C7C7DADD-A8E2-43E3-BE9A-69B4C19E94BF}" destId="{3568F2CA-CF4C-4DFF-AFCB-9EF64629910D}" srcOrd="1" destOrd="0" presId="urn:microsoft.com/office/officeart/2018/2/layout/IconVerticalSolidList"/>
    <dgm:cxn modelId="{B79E14C6-C524-402B-9FB2-CD7484E0837E}" type="presParOf" srcId="{C7C7DADD-A8E2-43E3-BE9A-69B4C19E94BF}" destId="{A63F35D2-7229-4529-ACCF-10BB0F72084D}" srcOrd="2" destOrd="0" presId="urn:microsoft.com/office/officeart/2018/2/layout/IconVerticalSolidList"/>
    <dgm:cxn modelId="{EFE7F4E5-58B3-4B30-B21B-BC0F84EF3DDA}" type="presParOf" srcId="{C7C7DADD-A8E2-43E3-BE9A-69B4C19E94BF}" destId="{70C7E1D8-4EC7-4882-860B-7D5E43681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7A0C-1175-4CEA-8B0E-0E698702760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A7031-01D6-4471-89F6-FC33F7DF0EBC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Luis Cerrilla </a:t>
          </a:r>
        </a:p>
      </dsp:txBody>
      <dsp:txXfrm>
        <a:off x="284635" y="1070626"/>
        <a:ext cx="2090204" cy="1297804"/>
      </dsp:txXfrm>
    </dsp:sp>
    <dsp:sp modelId="{3AC6EB7F-6CDD-474A-A94F-2382047D6344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581BD-75D7-4EAE-BBE0-DF56B873764E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John Dilligard </a:t>
          </a:r>
        </a:p>
      </dsp:txBody>
      <dsp:txXfrm>
        <a:off x="2938029" y="1070626"/>
        <a:ext cx="2090204" cy="1297804"/>
      </dsp:txXfrm>
    </dsp:sp>
    <dsp:sp modelId="{C9BC33FD-2EED-49C9-AD02-EEA0B08C5B9E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BBCBC-56E7-4A4D-B319-1C56D91F8E04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Will Pumphrey </a:t>
          </a:r>
        </a:p>
      </dsp:txBody>
      <dsp:txXfrm>
        <a:off x="5591423" y="1070626"/>
        <a:ext cx="2090204" cy="1297804"/>
      </dsp:txXfrm>
    </dsp:sp>
    <dsp:sp modelId="{6C2754FB-C3A8-4FBE-BEFD-0CC1ADCCBAA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8BE3C-7F0A-4BCA-B0BB-3A1FBE9B3F8F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Cale Wallace</a:t>
          </a:r>
        </a:p>
      </dsp:txBody>
      <dsp:txXfrm>
        <a:off x="8244817" y="1070626"/>
        <a:ext cx="2090204" cy="129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D6AF9-219A-470F-9360-21C54D4384A0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4FD5-3ED6-4E94-9DF2-C34B0062E2FF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8408C-55E1-4CF5-A530-8B026F5D2D2C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Conclusions</a:t>
          </a:r>
        </a:p>
      </dsp:txBody>
      <dsp:txXfrm>
        <a:off x="1945450" y="719"/>
        <a:ext cx="4643240" cy="1684372"/>
      </dsp:txXfrm>
    </dsp:sp>
    <dsp:sp modelId="{E95C9F92-928C-411A-9673-FB453CC10E93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33D9B-3B52-4C11-8F02-AA0D72289F55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4858-6FC7-4AEA-9772-4E5EDBB128D4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limitations</a:t>
          </a:r>
        </a:p>
      </dsp:txBody>
      <dsp:txXfrm>
        <a:off x="1945450" y="2106185"/>
        <a:ext cx="4643240" cy="1684372"/>
      </dsp:txXfrm>
    </dsp:sp>
    <dsp:sp modelId="{99A0F258-036C-4AFB-AD42-E141E67E5FE4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8F2CA-CF4C-4DFF-AFCB-9EF64629910D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7E1D8-4EC7-4882-860B-7D5E43681625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Possible tables and/or graphs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40AD-D98E-4F49-8CCC-284CD87C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C655B-11AA-43A3-9449-86C38429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38DC-504C-4B7E-96E3-BBD90582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F073-01D4-462B-AEEC-4006AEA1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81D4-0E9D-43BA-9241-FC80878F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960C-FFBD-4679-945D-988E2C7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72D7-D29C-4A01-A15D-00023ED6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DB8-B067-43A8-A8D2-9A3C15F5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C4F-1A28-4293-8906-086F9234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ADEF-10EF-4B16-BB34-9DF7DFB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57B2D-5B03-4F5F-836B-23E8056C1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C43D7-4EA3-4D29-A342-CF4C34779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CCC8-F6AA-4FFD-8EB6-53ED25B6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DDB8-4122-4E11-9AEB-0194BE10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BA53-F84A-41E3-A265-0ACE9348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7909-36B7-4D98-AB7B-886DF6A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D2F-4B32-4D7B-B214-EC840B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83FC-155E-4EF5-9C40-2302C031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A9E2-6C24-47AA-A985-3750880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830E-C3F0-430C-BCF4-7832087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E92-AA9E-4439-9585-3AC9F109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0EF74-6389-4F12-8B00-1C72EB21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E03A-6C7A-49CC-A437-D2BD8919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F587-1341-416F-9C84-EA304F2C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64-4606-4408-A0AD-6D8AFA1C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CCB-B62D-4D49-A355-AB541787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3C69-B0BA-42CA-9662-C84DB7642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ED80-9E5F-4771-9E71-A1B09BD2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37F19-A21C-4CE3-8DB1-1B093AE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60F4-F901-4F76-9870-2D634CFC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F3ADE-C46F-4B4B-8A68-AE5A7C6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C294-467B-44BE-8D13-75947AA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EF47-2310-4096-A6C3-8741AC6D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3487-50F0-4688-ADF4-B97A0456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08E90-CA55-4A98-9B49-52D671440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5AA0E-8254-424C-B55C-72398D3F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0C87F-6B1A-45F1-B960-4AF30A4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5411-12EA-44E7-9E17-8CED3F42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9D6C0-8150-48D2-9657-3FFDABEB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0977-196D-4BBE-ADD2-2FEB763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39ECE-FDE1-43BF-8B07-CCAECB3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4660A-27DE-4B57-87D8-C1BC3E6B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268B3-2578-476B-84E3-8F6CC9B1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F5633-9C44-469D-A233-ABC5778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428E-E64F-4992-AC85-55353C4A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130B-DDAD-4139-B36B-AACB10A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A66B-F97C-4D47-A232-ACAAE9D5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B4B-21E7-4DD9-B2EA-9D5EE678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8535C-EE6F-45F3-BF7F-4054EECA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CF21-AD6D-4A4A-9313-F919220F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E17D-DEE6-4757-AE74-580FBCA6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8D39-3EA2-4F48-B326-8477800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581E-7372-4D12-89BD-41EA672E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C94C5-410D-485F-9711-A3A1916A8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5F693-6EA2-4982-9EBB-DBBC549B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2A1E-74CF-4EDC-9158-94A36C9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F6F9-06E7-47E4-A70A-724EFB27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2550-2E6D-45CC-B5CD-87110C33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9D3DA-AB35-4D6C-AD24-3E7BB844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B285-E111-42C6-B90D-8704D8E7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B458-C9A6-41CA-B851-899AEA0F4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2A2F-1F6A-4557-9F41-FF13BC1059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689A-45F1-4B69-BFF4-7CF3BF6A8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F8ED-ED6B-4614-B2D6-BD12D2C7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7518-4ED6-431F-A431-BA264763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F3CB-C430-4445-9E41-1DF3C4C0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NFL Super Bowl Study</a:t>
            </a:r>
            <a:br>
              <a:rPr lang="en-US" sz="4800"/>
            </a:br>
            <a:r>
              <a:rPr lang="en-US" sz="4800"/>
              <a:t>Group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B7DDB0-B22B-4526-B142-16223476F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8166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2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2B0CC-0804-4F0E-A01A-23FB0F6C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91D5CF-528B-4351-A4BF-C7EF61B14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77045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7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New England Patriots and Pittsburg Stealers are the teams with more Superbowl’s Championships with six each one.</a:t>
            </a:r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229EAE-7F03-4B46-A253-D3D9FE2C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2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5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Tom Brady has been the player with most MVPs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7ECAD-64DF-4FBE-AEDA-709D208F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48" y="2976572"/>
            <a:ext cx="6282255" cy="330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0"/>
            <a:ext cx="2415098" cy="3563159"/>
          </a:xfrm>
        </p:spPr>
        <p:txBody>
          <a:bodyPr>
            <a:normAutofit/>
          </a:bodyPr>
          <a:lstStyle/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The margins of Superbowl's has increase over the years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7EE07CF-895B-4613-B911-9FF877D6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89" y="3103898"/>
            <a:ext cx="7241120" cy="31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3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0"/>
            <a:ext cx="2415098" cy="3563159"/>
          </a:xfrm>
        </p:spPr>
        <p:txBody>
          <a:bodyPr>
            <a:normAutofit lnSpcReduction="10000"/>
          </a:bodyPr>
          <a:lstStyle/>
          <a:p>
            <a:pPr marL="285750" indent="-28575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r>
              <a:rPr lang="en-US" sz="2400" dirty="0"/>
              <a:t>Mimi is the city with more Superbowl’s, and most of them have been on the south of the country.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8" name="Content Placeholder 4" descr="A picture containing graffiti&#10;&#10;Description automatically generated">
            <a:extLst>
              <a:ext uri="{FF2B5EF4-FFF2-40B4-BE49-F238E27FC236}">
                <a16:creationId xmlns:a16="http://schemas.microsoft.com/office/drawing/2014/main" id="{9DB2064C-2AA9-44FD-9AAE-E5EC078B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8" y="3071463"/>
            <a:ext cx="7331507" cy="2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A22F-CB2B-4FF7-89B1-FC324FF9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D72D4-61AE-4B4B-8BE9-A2542FDBC6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/>
              <a:t>#How many points do you need to win a Super Bowl?</a:t>
            </a:r>
          </a:p>
          <a:p>
            <a:pPr marL="285750" indent="-285750"/>
            <a:r>
              <a:rPr lang="en-US" dirty="0"/>
              <a:t>#How many points the winners scored?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Limitations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713599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 was very limited, it only contains the basic information about Superbowl’s. We consider we could make a deeper analysis with more statistics.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53 rows, one for each Superbowl</a:t>
            </a:r>
          </a:p>
          <a:p>
            <a:pPr marL="0" indent="0">
              <a:buNone/>
            </a:pPr>
            <a:r>
              <a:rPr lang="en-US" sz="2400" dirty="0"/>
              <a:t>10 columns of data/statistics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28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9ED47-CBF7-4C25-96C3-0220E50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Possible tables and/or graphs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8519-36E1-4A40-8F4E-B3526A2A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7135999" cy="3563159"/>
          </a:xfrm>
        </p:spPr>
        <p:txBody>
          <a:bodyPr>
            <a:normAutofit/>
          </a:bodyPr>
          <a:lstStyle/>
          <a:p>
            <a:r>
              <a:rPr lang="en-US" sz="2400" dirty="0"/>
              <a:t>We could have made beans for different time periods and compare how Superbowl's have change threw the years.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7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NFL Super Bowl Study Group 4</vt:lpstr>
      <vt:lpstr>Appendix</vt:lpstr>
      <vt:lpstr>Conclusions </vt:lpstr>
      <vt:lpstr>Conclusions </vt:lpstr>
      <vt:lpstr>Conclusions </vt:lpstr>
      <vt:lpstr>Conclusions </vt:lpstr>
      <vt:lpstr>PowerPoint Presentation</vt:lpstr>
      <vt:lpstr>Limitations </vt:lpstr>
      <vt:lpstr> Possible tables and/or graphs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Super Bowl Study Group 4</dc:title>
  <dc:creator>Luis</dc:creator>
  <cp:lastModifiedBy>Luis</cp:lastModifiedBy>
  <cp:revision>2</cp:revision>
  <dcterms:created xsi:type="dcterms:W3CDTF">2020-05-14T05:04:53Z</dcterms:created>
  <dcterms:modified xsi:type="dcterms:W3CDTF">2020-05-14T05:10:33Z</dcterms:modified>
</cp:coreProperties>
</file>