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2EB9-7040-41E3-9BA6-866B82C1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533ED-1944-47A9-94E2-B2DB045B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D3DA-EB16-43AC-BED9-3B3F8789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92C0-A7B4-4127-A7C2-661C0502355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A92A-19F5-4838-896F-B2A4849C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4DD8-009D-4D0C-AB26-E7E95A4F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C855-E96F-4C93-851C-BCA1AC46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4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62A5-D193-4A6A-9A44-A6D001A2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B1C7A-4BC1-46AC-8AED-AEE61E9F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EA33E-0E20-4811-8BBE-75CDD61A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92C0-A7B4-4127-A7C2-661C0502355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E282-2704-4468-A4D0-0677D3AE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4C0C-9A45-4AE5-90B5-4CAD1BDC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C855-E96F-4C93-851C-BCA1AC46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1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1F2B4-981A-49C8-8234-D4E85AA47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9D65-312F-4DF2-A950-176FE7EF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AC32-7A71-4754-822B-D968FAEE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92C0-A7B4-4127-A7C2-661C0502355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07F3-62C2-45E5-85A8-B61754D9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4C954-04A1-410B-BFCB-822D1B11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C855-E96F-4C93-851C-BCA1AC46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93E3-F01C-4F75-9929-7F0DF490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C862-8F0A-422F-B158-0A2536C5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D52E-A973-41BA-8022-C84C1CB8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92C0-A7B4-4127-A7C2-661C0502355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7FF3-8A70-462E-B7AF-28E09A2F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B8937-CEC3-4AEE-93E7-5CBDD59E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C855-E96F-4C93-851C-BCA1AC46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314E-4F86-43EC-A34B-BB921FC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06B6-EDB7-4870-95CF-4CB51F1F8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EBE60-ED18-4BAF-B0BC-9EFA6133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92C0-A7B4-4127-A7C2-661C0502355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81BA-2B80-4D75-83B8-911C968C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AF7B-0802-4623-90FC-D104FE09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C855-E96F-4C93-851C-BCA1AC46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5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4DC7-6692-445D-BA28-59586EA7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38A5-42E7-4B56-AF22-3A83322B3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A9A8C-F16B-42BC-A412-7CEA7EA9E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3A07F-3338-413C-9581-659A7EFB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92C0-A7B4-4127-A7C2-661C0502355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5198C-109B-4F71-AACA-176A27F1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1F73E-DC55-443A-B0BB-25C60671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C855-E96F-4C93-851C-BCA1AC46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6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0F57-206A-4B80-B802-DDA6EBE8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95479-4D27-4646-8945-8FCE731B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F1E69-E5A5-46CA-8AED-1B6814C1C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0C065-3CAD-4B6B-98CC-37D1AE736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0A1F8-8AA9-43A0-99C3-C9AE065A1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755D5-142C-4581-9CD9-1EC272D4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92C0-A7B4-4127-A7C2-661C0502355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A4E7B-19FB-4AD2-9C8C-7FC69BB9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D1AD7-3E96-44B3-BC32-EF362200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C855-E96F-4C93-851C-BCA1AC46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2DE8-56F9-4504-BD6D-7F0D3124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D1F12-89DF-4E7A-90C9-D57884B8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92C0-A7B4-4127-A7C2-661C0502355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DB08C-97EA-4189-989D-EC926F09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92568-D469-4239-9956-A5251C93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C855-E96F-4C93-851C-BCA1AC46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5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EF6C6-3845-4197-9BB9-4CA972B7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92C0-A7B4-4127-A7C2-661C0502355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FDF00-AEAE-4B96-8D54-AE4A1D2E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39A0D-E5DF-4D4C-96D8-FDB2EC93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C855-E96F-4C93-851C-BCA1AC46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0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CCF3-C696-41F6-836E-5C1F4B8C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D3B2-5FC2-4D50-85F2-8D8A68EC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2FDBB-32D0-435E-B7F2-A8AB8D20B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B927-B6D6-4B33-A7D9-7E189DF6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92C0-A7B4-4127-A7C2-661C0502355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835F5-D362-48C6-B0B7-B03066E0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1EBC4-5FDD-4F6A-A5AD-B7E0D609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C855-E96F-4C93-851C-BCA1AC46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7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68E0-AD6F-4156-A3B4-895F8C82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619B-FE29-4C77-A76C-4318A3BEF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A91A-9079-4648-A357-2A8865344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15354-3C27-4A2B-9650-9435CF9A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92C0-A7B4-4127-A7C2-661C0502355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52076-81AA-4327-9967-0404EEEB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D2C0-5DA2-4FA9-A6D6-4031560E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C855-E96F-4C93-851C-BCA1AC46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402BA-472F-4F8D-AA14-645DF118C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BF7D4-B2CA-4A6C-8407-7965D167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AAFF-E376-4F00-A257-1F5E746C0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92C0-A7B4-4127-A7C2-661C0502355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F5A4-EFCB-44B5-B850-1523CED92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7A91-C505-4305-8BB9-F1E05B01A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C855-E96F-4C93-851C-BCA1AC46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3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E9E6-8ABF-46E6-BF01-B48C0B27F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Superbowl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0C759-B88B-4FAC-A166-24881311E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FB95-2D3D-4635-8738-A5AD1194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88F1811-46E2-4EE5-A6C1-592F61B4F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61" y="1690688"/>
            <a:ext cx="88963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25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7DA8-32BD-4C83-8270-56D7D6FC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of Victory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E786DB-E5A3-47F7-9D87-0962BD1AFF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60" y="1825625"/>
            <a:ext cx="99244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57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811F-FEB9-41A5-9DEF-200A829D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MVPs of the games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2A7521A-6DC4-4DFC-985F-BCA34BD8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1758950"/>
            <a:ext cx="89916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8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F4BE2A-531E-49C8-B122-05CAA817D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99" y="1043709"/>
            <a:ext cx="11003013" cy="49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6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F5B64-D97B-485F-9711-28095B3F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09" y="305452"/>
            <a:ext cx="6502400" cy="59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8CCD1-73E3-4158-9B7B-E60501FE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45" y="177367"/>
            <a:ext cx="6825673" cy="63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2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85DC-AE22-4CE2-A335-748C79A2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Winningest Teams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6D7648-9DCC-4D96-B40C-E1DC6057B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64" y="2238374"/>
            <a:ext cx="6222711" cy="361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36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21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Superbowl Data</vt:lpstr>
      <vt:lpstr>And the Winners are…</vt:lpstr>
      <vt:lpstr>Margin of Victory</vt:lpstr>
      <vt:lpstr>Who are the MVPs of the games</vt:lpstr>
      <vt:lpstr>PowerPoint Presentation</vt:lpstr>
      <vt:lpstr>PowerPoint Presentation</vt:lpstr>
      <vt:lpstr>PowerPoint Presentation</vt:lpstr>
      <vt:lpstr>Top 5 Winningest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Superbowl Data</dc:title>
  <dc:creator>Dilligard, John</dc:creator>
  <cp:lastModifiedBy>Dilligard, John</cp:lastModifiedBy>
  <cp:revision>7</cp:revision>
  <dcterms:created xsi:type="dcterms:W3CDTF">2020-05-07T01:06:30Z</dcterms:created>
  <dcterms:modified xsi:type="dcterms:W3CDTF">2020-05-07T04:06:31Z</dcterms:modified>
</cp:coreProperties>
</file>