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72" r:id="rId4"/>
    <p:sldId id="271" r:id="rId5"/>
    <p:sldId id="273" r:id="rId6"/>
    <p:sldId id="259" r:id="rId7"/>
    <p:sldId id="264" r:id="rId8"/>
    <p:sldId id="265" r:id="rId9"/>
    <p:sldId id="266" r:id="rId10"/>
    <p:sldId id="263"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1.jp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1.jp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BE0D16-B4C4-481B-9F85-CDF7561FCF75}"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C812CD41-C7BA-4078-A753-3CB670E1D3B6}">
      <dgm:prSet/>
      <dgm:spPr/>
      <dgm:t>
        <a:bodyPr/>
        <a:lstStyle/>
        <a:p>
          <a:r>
            <a:rPr lang="en-US"/>
            <a:t>Luis Cerrilla </a:t>
          </a:r>
        </a:p>
      </dgm:t>
    </dgm:pt>
    <dgm:pt modelId="{F45997AD-E6F0-42E6-AEEB-4C9817DB3854}" type="parTrans" cxnId="{0800A6E8-C355-4B81-ADDD-D97E90DC8A59}">
      <dgm:prSet/>
      <dgm:spPr/>
      <dgm:t>
        <a:bodyPr/>
        <a:lstStyle/>
        <a:p>
          <a:endParaRPr lang="en-US"/>
        </a:p>
      </dgm:t>
    </dgm:pt>
    <dgm:pt modelId="{230F729F-DBEB-4723-B4B6-ADBB0F7B826F}" type="sibTrans" cxnId="{0800A6E8-C355-4B81-ADDD-D97E90DC8A59}">
      <dgm:prSet/>
      <dgm:spPr/>
      <dgm:t>
        <a:bodyPr/>
        <a:lstStyle/>
        <a:p>
          <a:endParaRPr lang="en-US"/>
        </a:p>
      </dgm:t>
    </dgm:pt>
    <dgm:pt modelId="{B27E819F-B3C8-4101-AB19-11E6C121153E}">
      <dgm:prSet/>
      <dgm:spPr/>
      <dgm:t>
        <a:bodyPr/>
        <a:lstStyle/>
        <a:p>
          <a:r>
            <a:rPr lang="en-US"/>
            <a:t>John Dilligard </a:t>
          </a:r>
        </a:p>
      </dgm:t>
    </dgm:pt>
    <dgm:pt modelId="{14931B72-FB81-409B-9181-9EC7B66F1473}" type="parTrans" cxnId="{1EFB1F78-E4A4-407C-A42F-885C2E608988}">
      <dgm:prSet/>
      <dgm:spPr/>
      <dgm:t>
        <a:bodyPr/>
        <a:lstStyle/>
        <a:p>
          <a:endParaRPr lang="en-US"/>
        </a:p>
      </dgm:t>
    </dgm:pt>
    <dgm:pt modelId="{CA7CEEE2-68A4-4598-90C8-AD36B6200DDC}" type="sibTrans" cxnId="{1EFB1F78-E4A4-407C-A42F-885C2E608988}">
      <dgm:prSet/>
      <dgm:spPr/>
      <dgm:t>
        <a:bodyPr/>
        <a:lstStyle/>
        <a:p>
          <a:endParaRPr lang="en-US"/>
        </a:p>
      </dgm:t>
    </dgm:pt>
    <dgm:pt modelId="{BE238A7E-07D0-4AE1-9CAD-53CB81AB056F}">
      <dgm:prSet/>
      <dgm:spPr/>
      <dgm:t>
        <a:bodyPr/>
        <a:lstStyle/>
        <a:p>
          <a:r>
            <a:rPr lang="en-US"/>
            <a:t>Will Pumphrey </a:t>
          </a:r>
        </a:p>
      </dgm:t>
    </dgm:pt>
    <dgm:pt modelId="{130E4A9D-61D1-4B3C-AD69-34D19F85029F}" type="parTrans" cxnId="{5F808145-961E-49B5-B69B-2100BBB40C16}">
      <dgm:prSet/>
      <dgm:spPr/>
      <dgm:t>
        <a:bodyPr/>
        <a:lstStyle/>
        <a:p>
          <a:endParaRPr lang="en-US"/>
        </a:p>
      </dgm:t>
    </dgm:pt>
    <dgm:pt modelId="{EFEE7E5C-7596-4BC3-8B5A-1D306DFC6114}" type="sibTrans" cxnId="{5F808145-961E-49B5-B69B-2100BBB40C16}">
      <dgm:prSet/>
      <dgm:spPr/>
      <dgm:t>
        <a:bodyPr/>
        <a:lstStyle/>
        <a:p>
          <a:endParaRPr lang="en-US"/>
        </a:p>
      </dgm:t>
    </dgm:pt>
    <dgm:pt modelId="{B68A34B5-47EB-4944-83C3-EE41879032E2}">
      <dgm:prSet/>
      <dgm:spPr/>
      <dgm:t>
        <a:bodyPr/>
        <a:lstStyle/>
        <a:p>
          <a:r>
            <a:rPr lang="en-US"/>
            <a:t>Cale Wallace</a:t>
          </a:r>
        </a:p>
      </dgm:t>
    </dgm:pt>
    <dgm:pt modelId="{BB9EC36D-91F6-4C0B-91FF-7C7FB40BBB4A}" type="parTrans" cxnId="{94DEB80B-32FA-48B9-87DA-8FA7CBA89C77}">
      <dgm:prSet/>
      <dgm:spPr/>
      <dgm:t>
        <a:bodyPr/>
        <a:lstStyle/>
        <a:p>
          <a:endParaRPr lang="en-US"/>
        </a:p>
      </dgm:t>
    </dgm:pt>
    <dgm:pt modelId="{C42BE3CF-6CAE-4E03-9AF1-F9EE3FE6752A}" type="sibTrans" cxnId="{94DEB80B-32FA-48B9-87DA-8FA7CBA89C77}">
      <dgm:prSet/>
      <dgm:spPr/>
      <dgm:t>
        <a:bodyPr/>
        <a:lstStyle/>
        <a:p>
          <a:endParaRPr lang="en-US"/>
        </a:p>
      </dgm:t>
    </dgm:pt>
    <dgm:pt modelId="{3CEA8310-E998-4E82-89DC-131E0F80F436}" type="pres">
      <dgm:prSet presAssocID="{A7BE0D16-B4C4-481B-9F85-CDF7561FCF75}" presName="hierChild1" presStyleCnt="0">
        <dgm:presLayoutVars>
          <dgm:chPref val="1"/>
          <dgm:dir/>
          <dgm:animOne val="branch"/>
          <dgm:animLvl val="lvl"/>
          <dgm:resizeHandles/>
        </dgm:presLayoutVars>
      </dgm:prSet>
      <dgm:spPr/>
    </dgm:pt>
    <dgm:pt modelId="{7F599B3B-C6EE-4AB6-BA10-14539D7C0A8F}" type="pres">
      <dgm:prSet presAssocID="{C812CD41-C7BA-4078-A753-3CB670E1D3B6}" presName="hierRoot1" presStyleCnt="0"/>
      <dgm:spPr/>
    </dgm:pt>
    <dgm:pt modelId="{3018A99C-CAF4-4103-94CA-FE4ED9A4027E}" type="pres">
      <dgm:prSet presAssocID="{C812CD41-C7BA-4078-A753-3CB670E1D3B6}" presName="composite" presStyleCnt="0"/>
      <dgm:spPr/>
    </dgm:pt>
    <dgm:pt modelId="{A3797A0C-1175-4CEA-8B0E-0E6987027604}" type="pres">
      <dgm:prSet presAssocID="{C812CD41-C7BA-4078-A753-3CB670E1D3B6}" presName="background" presStyleLbl="node0" presStyleIdx="0" presStyleCnt="4"/>
      <dgm:spPr/>
    </dgm:pt>
    <dgm:pt modelId="{FF8A7031-01D6-4471-89F6-FC33F7DF0EBC}" type="pres">
      <dgm:prSet presAssocID="{C812CD41-C7BA-4078-A753-3CB670E1D3B6}" presName="text" presStyleLbl="fgAcc0" presStyleIdx="0" presStyleCnt="4">
        <dgm:presLayoutVars>
          <dgm:chPref val="3"/>
        </dgm:presLayoutVars>
      </dgm:prSet>
      <dgm:spPr/>
    </dgm:pt>
    <dgm:pt modelId="{38EFF94D-DF1A-4896-A2FD-C868037177BB}" type="pres">
      <dgm:prSet presAssocID="{C812CD41-C7BA-4078-A753-3CB670E1D3B6}" presName="hierChild2" presStyleCnt="0"/>
      <dgm:spPr/>
    </dgm:pt>
    <dgm:pt modelId="{D6927032-3218-421A-8E5D-62FBC32DE3D8}" type="pres">
      <dgm:prSet presAssocID="{B27E819F-B3C8-4101-AB19-11E6C121153E}" presName="hierRoot1" presStyleCnt="0"/>
      <dgm:spPr/>
    </dgm:pt>
    <dgm:pt modelId="{A8633BCD-E18E-4867-B68D-FE68CE83A953}" type="pres">
      <dgm:prSet presAssocID="{B27E819F-B3C8-4101-AB19-11E6C121153E}" presName="composite" presStyleCnt="0"/>
      <dgm:spPr/>
    </dgm:pt>
    <dgm:pt modelId="{3AC6EB7F-6CDD-474A-A94F-2382047D6344}" type="pres">
      <dgm:prSet presAssocID="{B27E819F-B3C8-4101-AB19-11E6C121153E}" presName="background" presStyleLbl="node0" presStyleIdx="1" presStyleCnt="4"/>
      <dgm:spPr/>
    </dgm:pt>
    <dgm:pt modelId="{5E2581BD-75D7-4EAE-BBE0-DF56B873764E}" type="pres">
      <dgm:prSet presAssocID="{B27E819F-B3C8-4101-AB19-11E6C121153E}" presName="text" presStyleLbl="fgAcc0" presStyleIdx="1" presStyleCnt="4">
        <dgm:presLayoutVars>
          <dgm:chPref val="3"/>
        </dgm:presLayoutVars>
      </dgm:prSet>
      <dgm:spPr/>
    </dgm:pt>
    <dgm:pt modelId="{1FB7B773-98DC-4BAD-96E5-D126A35C3B15}" type="pres">
      <dgm:prSet presAssocID="{B27E819F-B3C8-4101-AB19-11E6C121153E}" presName="hierChild2" presStyleCnt="0"/>
      <dgm:spPr/>
    </dgm:pt>
    <dgm:pt modelId="{05B4ABC6-16A8-4753-AB30-DFD12ED77C77}" type="pres">
      <dgm:prSet presAssocID="{BE238A7E-07D0-4AE1-9CAD-53CB81AB056F}" presName="hierRoot1" presStyleCnt="0"/>
      <dgm:spPr/>
    </dgm:pt>
    <dgm:pt modelId="{802AF506-19B3-454E-A24A-61300DB27BF9}" type="pres">
      <dgm:prSet presAssocID="{BE238A7E-07D0-4AE1-9CAD-53CB81AB056F}" presName="composite" presStyleCnt="0"/>
      <dgm:spPr/>
    </dgm:pt>
    <dgm:pt modelId="{C9BC33FD-2EED-49C9-AD02-EEA0B08C5B9E}" type="pres">
      <dgm:prSet presAssocID="{BE238A7E-07D0-4AE1-9CAD-53CB81AB056F}" presName="background" presStyleLbl="node0" presStyleIdx="2" presStyleCnt="4"/>
      <dgm:spPr/>
    </dgm:pt>
    <dgm:pt modelId="{974BBCBC-56E7-4A4D-B319-1C56D91F8E04}" type="pres">
      <dgm:prSet presAssocID="{BE238A7E-07D0-4AE1-9CAD-53CB81AB056F}" presName="text" presStyleLbl="fgAcc0" presStyleIdx="2" presStyleCnt="4">
        <dgm:presLayoutVars>
          <dgm:chPref val="3"/>
        </dgm:presLayoutVars>
      </dgm:prSet>
      <dgm:spPr/>
    </dgm:pt>
    <dgm:pt modelId="{63A40392-9DFD-42C6-A2FC-8748084907B4}" type="pres">
      <dgm:prSet presAssocID="{BE238A7E-07D0-4AE1-9CAD-53CB81AB056F}" presName="hierChild2" presStyleCnt="0"/>
      <dgm:spPr/>
    </dgm:pt>
    <dgm:pt modelId="{A537F415-720E-4326-92CE-4AAA9DA1C885}" type="pres">
      <dgm:prSet presAssocID="{B68A34B5-47EB-4944-83C3-EE41879032E2}" presName="hierRoot1" presStyleCnt="0"/>
      <dgm:spPr/>
    </dgm:pt>
    <dgm:pt modelId="{A7D52361-04CA-4999-B9DB-0D57A193E21F}" type="pres">
      <dgm:prSet presAssocID="{B68A34B5-47EB-4944-83C3-EE41879032E2}" presName="composite" presStyleCnt="0"/>
      <dgm:spPr/>
    </dgm:pt>
    <dgm:pt modelId="{6C2754FB-C3A8-4FBE-BEFD-0CC1ADCCBAA6}" type="pres">
      <dgm:prSet presAssocID="{B68A34B5-47EB-4944-83C3-EE41879032E2}" presName="background" presStyleLbl="node0" presStyleIdx="3" presStyleCnt="4"/>
      <dgm:spPr/>
    </dgm:pt>
    <dgm:pt modelId="{A598BE3C-7F0A-4BCA-B0BB-3A1FBE9B3F8F}" type="pres">
      <dgm:prSet presAssocID="{B68A34B5-47EB-4944-83C3-EE41879032E2}" presName="text" presStyleLbl="fgAcc0" presStyleIdx="3" presStyleCnt="4">
        <dgm:presLayoutVars>
          <dgm:chPref val="3"/>
        </dgm:presLayoutVars>
      </dgm:prSet>
      <dgm:spPr/>
    </dgm:pt>
    <dgm:pt modelId="{2F84B5B3-2203-4E75-957B-5603684AD8A9}" type="pres">
      <dgm:prSet presAssocID="{B68A34B5-47EB-4944-83C3-EE41879032E2}" presName="hierChild2" presStyleCnt="0"/>
      <dgm:spPr/>
    </dgm:pt>
  </dgm:ptLst>
  <dgm:cxnLst>
    <dgm:cxn modelId="{94DEB80B-32FA-48B9-87DA-8FA7CBA89C77}" srcId="{A7BE0D16-B4C4-481B-9F85-CDF7561FCF75}" destId="{B68A34B5-47EB-4944-83C3-EE41879032E2}" srcOrd="3" destOrd="0" parTransId="{BB9EC36D-91F6-4C0B-91FF-7C7FB40BBB4A}" sibTransId="{C42BE3CF-6CAE-4E03-9AF1-F9EE3FE6752A}"/>
    <dgm:cxn modelId="{0572102C-5C72-4AF3-8E21-9D97C26CCBE9}" type="presOf" srcId="{C812CD41-C7BA-4078-A753-3CB670E1D3B6}" destId="{FF8A7031-01D6-4471-89F6-FC33F7DF0EBC}" srcOrd="0" destOrd="0" presId="urn:microsoft.com/office/officeart/2005/8/layout/hierarchy1"/>
    <dgm:cxn modelId="{5F808145-961E-49B5-B69B-2100BBB40C16}" srcId="{A7BE0D16-B4C4-481B-9F85-CDF7561FCF75}" destId="{BE238A7E-07D0-4AE1-9CAD-53CB81AB056F}" srcOrd="2" destOrd="0" parTransId="{130E4A9D-61D1-4B3C-AD69-34D19F85029F}" sibTransId="{EFEE7E5C-7596-4BC3-8B5A-1D306DFC6114}"/>
    <dgm:cxn modelId="{8DEBB84C-D1CE-4B41-BF58-41FB9C6B06EF}" type="presOf" srcId="{B68A34B5-47EB-4944-83C3-EE41879032E2}" destId="{A598BE3C-7F0A-4BCA-B0BB-3A1FBE9B3F8F}" srcOrd="0" destOrd="0" presId="urn:microsoft.com/office/officeart/2005/8/layout/hierarchy1"/>
    <dgm:cxn modelId="{38777D77-BAD7-423F-BB17-7DB6D849FECA}" type="presOf" srcId="{A7BE0D16-B4C4-481B-9F85-CDF7561FCF75}" destId="{3CEA8310-E998-4E82-89DC-131E0F80F436}" srcOrd="0" destOrd="0" presId="urn:microsoft.com/office/officeart/2005/8/layout/hierarchy1"/>
    <dgm:cxn modelId="{1EFB1F78-E4A4-407C-A42F-885C2E608988}" srcId="{A7BE0D16-B4C4-481B-9F85-CDF7561FCF75}" destId="{B27E819F-B3C8-4101-AB19-11E6C121153E}" srcOrd="1" destOrd="0" parTransId="{14931B72-FB81-409B-9181-9EC7B66F1473}" sibTransId="{CA7CEEE2-68A4-4598-90C8-AD36B6200DDC}"/>
    <dgm:cxn modelId="{3FFD8A7B-4C73-4795-855D-FA1DD18253B1}" type="presOf" srcId="{B27E819F-B3C8-4101-AB19-11E6C121153E}" destId="{5E2581BD-75D7-4EAE-BBE0-DF56B873764E}" srcOrd="0" destOrd="0" presId="urn:microsoft.com/office/officeart/2005/8/layout/hierarchy1"/>
    <dgm:cxn modelId="{BAE40BE8-14BA-40E8-A96D-F1FC78DEF86A}" type="presOf" srcId="{BE238A7E-07D0-4AE1-9CAD-53CB81AB056F}" destId="{974BBCBC-56E7-4A4D-B319-1C56D91F8E04}" srcOrd="0" destOrd="0" presId="urn:microsoft.com/office/officeart/2005/8/layout/hierarchy1"/>
    <dgm:cxn modelId="{0800A6E8-C355-4B81-ADDD-D97E90DC8A59}" srcId="{A7BE0D16-B4C4-481B-9F85-CDF7561FCF75}" destId="{C812CD41-C7BA-4078-A753-3CB670E1D3B6}" srcOrd="0" destOrd="0" parTransId="{F45997AD-E6F0-42E6-AEEB-4C9817DB3854}" sibTransId="{230F729F-DBEB-4723-B4B6-ADBB0F7B826F}"/>
    <dgm:cxn modelId="{212C67B2-182F-4DDA-9787-07996873085A}" type="presParOf" srcId="{3CEA8310-E998-4E82-89DC-131E0F80F436}" destId="{7F599B3B-C6EE-4AB6-BA10-14539D7C0A8F}" srcOrd="0" destOrd="0" presId="urn:microsoft.com/office/officeart/2005/8/layout/hierarchy1"/>
    <dgm:cxn modelId="{7EC69BD4-DA22-41F0-AEF3-D68FB0BB5C8E}" type="presParOf" srcId="{7F599B3B-C6EE-4AB6-BA10-14539D7C0A8F}" destId="{3018A99C-CAF4-4103-94CA-FE4ED9A4027E}" srcOrd="0" destOrd="0" presId="urn:microsoft.com/office/officeart/2005/8/layout/hierarchy1"/>
    <dgm:cxn modelId="{7DCDED67-6905-406D-9B55-9265F7389C26}" type="presParOf" srcId="{3018A99C-CAF4-4103-94CA-FE4ED9A4027E}" destId="{A3797A0C-1175-4CEA-8B0E-0E6987027604}" srcOrd="0" destOrd="0" presId="urn:microsoft.com/office/officeart/2005/8/layout/hierarchy1"/>
    <dgm:cxn modelId="{EC79325A-3473-4BDD-B4DF-22BA7386677D}" type="presParOf" srcId="{3018A99C-CAF4-4103-94CA-FE4ED9A4027E}" destId="{FF8A7031-01D6-4471-89F6-FC33F7DF0EBC}" srcOrd="1" destOrd="0" presId="urn:microsoft.com/office/officeart/2005/8/layout/hierarchy1"/>
    <dgm:cxn modelId="{76DD919E-8849-4D21-A3C5-C2136289A737}" type="presParOf" srcId="{7F599B3B-C6EE-4AB6-BA10-14539D7C0A8F}" destId="{38EFF94D-DF1A-4896-A2FD-C868037177BB}" srcOrd="1" destOrd="0" presId="urn:microsoft.com/office/officeart/2005/8/layout/hierarchy1"/>
    <dgm:cxn modelId="{6C9A94CE-F7B4-434C-ACA2-A9954176E99A}" type="presParOf" srcId="{3CEA8310-E998-4E82-89DC-131E0F80F436}" destId="{D6927032-3218-421A-8E5D-62FBC32DE3D8}" srcOrd="1" destOrd="0" presId="urn:microsoft.com/office/officeart/2005/8/layout/hierarchy1"/>
    <dgm:cxn modelId="{BA55E30E-70EE-46B2-AE45-53965A112BB8}" type="presParOf" srcId="{D6927032-3218-421A-8E5D-62FBC32DE3D8}" destId="{A8633BCD-E18E-4867-B68D-FE68CE83A953}" srcOrd="0" destOrd="0" presId="urn:microsoft.com/office/officeart/2005/8/layout/hierarchy1"/>
    <dgm:cxn modelId="{91F499B8-10E6-4783-B13F-E5EC9C66223F}" type="presParOf" srcId="{A8633BCD-E18E-4867-B68D-FE68CE83A953}" destId="{3AC6EB7F-6CDD-474A-A94F-2382047D6344}" srcOrd="0" destOrd="0" presId="urn:microsoft.com/office/officeart/2005/8/layout/hierarchy1"/>
    <dgm:cxn modelId="{1C9D62E0-637B-43F0-9831-FBC9A160CDC5}" type="presParOf" srcId="{A8633BCD-E18E-4867-B68D-FE68CE83A953}" destId="{5E2581BD-75D7-4EAE-BBE0-DF56B873764E}" srcOrd="1" destOrd="0" presId="urn:microsoft.com/office/officeart/2005/8/layout/hierarchy1"/>
    <dgm:cxn modelId="{9501468D-FB22-456E-8F6C-C6486AB8F378}" type="presParOf" srcId="{D6927032-3218-421A-8E5D-62FBC32DE3D8}" destId="{1FB7B773-98DC-4BAD-96E5-D126A35C3B15}" srcOrd="1" destOrd="0" presId="urn:microsoft.com/office/officeart/2005/8/layout/hierarchy1"/>
    <dgm:cxn modelId="{14F5895A-F4AE-4CD5-AE0D-1E6C622B180B}" type="presParOf" srcId="{3CEA8310-E998-4E82-89DC-131E0F80F436}" destId="{05B4ABC6-16A8-4753-AB30-DFD12ED77C77}" srcOrd="2" destOrd="0" presId="urn:microsoft.com/office/officeart/2005/8/layout/hierarchy1"/>
    <dgm:cxn modelId="{92DAA9E9-CC58-4AD7-83D4-E0755C23F448}" type="presParOf" srcId="{05B4ABC6-16A8-4753-AB30-DFD12ED77C77}" destId="{802AF506-19B3-454E-A24A-61300DB27BF9}" srcOrd="0" destOrd="0" presId="urn:microsoft.com/office/officeart/2005/8/layout/hierarchy1"/>
    <dgm:cxn modelId="{4A1ADD36-C20A-40B6-AFB9-82834869431B}" type="presParOf" srcId="{802AF506-19B3-454E-A24A-61300DB27BF9}" destId="{C9BC33FD-2EED-49C9-AD02-EEA0B08C5B9E}" srcOrd="0" destOrd="0" presId="urn:microsoft.com/office/officeart/2005/8/layout/hierarchy1"/>
    <dgm:cxn modelId="{A8E63472-22B0-4611-8B4E-DFA7C3F96FAD}" type="presParOf" srcId="{802AF506-19B3-454E-A24A-61300DB27BF9}" destId="{974BBCBC-56E7-4A4D-B319-1C56D91F8E04}" srcOrd="1" destOrd="0" presId="urn:microsoft.com/office/officeart/2005/8/layout/hierarchy1"/>
    <dgm:cxn modelId="{031238AC-F5C2-4EC3-AF0F-069F8D1A0015}" type="presParOf" srcId="{05B4ABC6-16A8-4753-AB30-DFD12ED77C77}" destId="{63A40392-9DFD-42C6-A2FC-8748084907B4}" srcOrd="1" destOrd="0" presId="urn:microsoft.com/office/officeart/2005/8/layout/hierarchy1"/>
    <dgm:cxn modelId="{F0D15717-44EB-4798-A924-EF33EB35D017}" type="presParOf" srcId="{3CEA8310-E998-4E82-89DC-131E0F80F436}" destId="{A537F415-720E-4326-92CE-4AAA9DA1C885}" srcOrd="3" destOrd="0" presId="urn:microsoft.com/office/officeart/2005/8/layout/hierarchy1"/>
    <dgm:cxn modelId="{173EC2AB-36B5-4D31-8F0E-CC9EC6CAB52A}" type="presParOf" srcId="{A537F415-720E-4326-92CE-4AAA9DA1C885}" destId="{A7D52361-04CA-4999-B9DB-0D57A193E21F}" srcOrd="0" destOrd="0" presId="urn:microsoft.com/office/officeart/2005/8/layout/hierarchy1"/>
    <dgm:cxn modelId="{9D7FDCE2-1F99-4050-99BF-03708CDAF9C1}" type="presParOf" srcId="{A7D52361-04CA-4999-B9DB-0D57A193E21F}" destId="{6C2754FB-C3A8-4FBE-BEFD-0CC1ADCCBAA6}" srcOrd="0" destOrd="0" presId="urn:microsoft.com/office/officeart/2005/8/layout/hierarchy1"/>
    <dgm:cxn modelId="{358CF4FC-A45A-4540-8AD5-D571A18AD267}" type="presParOf" srcId="{A7D52361-04CA-4999-B9DB-0D57A193E21F}" destId="{A598BE3C-7F0A-4BCA-B0BB-3A1FBE9B3F8F}" srcOrd="1" destOrd="0" presId="urn:microsoft.com/office/officeart/2005/8/layout/hierarchy1"/>
    <dgm:cxn modelId="{487F220A-BEAE-4D1D-89DA-96C4357DF2E8}" type="presParOf" srcId="{A537F415-720E-4326-92CE-4AAA9DA1C885}" destId="{2F84B5B3-2203-4E75-957B-5603684AD8A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3AB6BB-800A-4220-A416-82D749F1CF41}"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5D5747B1-04BD-47B1-99B5-6B9097D6F8F4}">
      <dgm:prSet/>
      <dgm:spPr/>
      <dgm:t>
        <a:bodyPr/>
        <a:lstStyle/>
        <a:p>
          <a:pPr>
            <a:lnSpc>
              <a:spcPct val="100000"/>
            </a:lnSpc>
          </a:pPr>
          <a:r>
            <a:rPr lang="en-US" dirty="0"/>
            <a:t>Conclusions</a:t>
          </a:r>
        </a:p>
      </dgm:t>
    </dgm:pt>
    <dgm:pt modelId="{5E21A23A-3B7C-414F-B129-A8BD3FCBBC1A}" type="parTrans" cxnId="{77B2BCD9-10FD-494B-A96E-E52C5E7EE6F8}">
      <dgm:prSet/>
      <dgm:spPr/>
      <dgm:t>
        <a:bodyPr/>
        <a:lstStyle/>
        <a:p>
          <a:endParaRPr lang="en-US"/>
        </a:p>
      </dgm:t>
    </dgm:pt>
    <dgm:pt modelId="{354ACF0B-7376-4621-B46C-B97DA1C0C749}" type="sibTrans" cxnId="{77B2BCD9-10FD-494B-A96E-E52C5E7EE6F8}">
      <dgm:prSet/>
      <dgm:spPr/>
      <dgm:t>
        <a:bodyPr/>
        <a:lstStyle/>
        <a:p>
          <a:endParaRPr lang="en-US"/>
        </a:p>
      </dgm:t>
    </dgm:pt>
    <dgm:pt modelId="{18F3DFFA-CD54-436D-B7EC-D669E0115F48}">
      <dgm:prSet/>
      <dgm:spPr/>
      <dgm:t>
        <a:bodyPr/>
        <a:lstStyle/>
        <a:p>
          <a:pPr>
            <a:lnSpc>
              <a:spcPct val="100000"/>
            </a:lnSpc>
          </a:pPr>
          <a:r>
            <a:rPr lang="en-US"/>
            <a:t>Dataset limitations</a:t>
          </a:r>
        </a:p>
      </dgm:t>
    </dgm:pt>
    <dgm:pt modelId="{59533731-0036-40A1-8457-D6D96A698359}" type="parTrans" cxnId="{AD8161D6-FDB9-4E08-A07F-C0CB0677F2C0}">
      <dgm:prSet/>
      <dgm:spPr/>
      <dgm:t>
        <a:bodyPr/>
        <a:lstStyle/>
        <a:p>
          <a:endParaRPr lang="en-US"/>
        </a:p>
      </dgm:t>
    </dgm:pt>
    <dgm:pt modelId="{ACB6FB00-42BD-4352-9A05-C23BE0A1A5FE}" type="sibTrans" cxnId="{AD8161D6-FDB9-4E08-A07F-C0CB0677F2C0}">
      <dgm:prSet/>
      <dgm:spPr/>
      <dgm:t>
        <a:bodyPr/>
        <a:lstStyle/>
        <a:p>
          <a:endParaRPr lang="en-US"/>
        </a:p>
      </dgm:t>
    </dgm:pt>
    <dgm:pt modelId="{BC048F8F-37A1-4EC6-857A-7DEDAE2CDF99}">
      <dgm:prSet/>
      <dgm:spPr/>
      <dgm:t>
        <a:bodyPr/>
        <a:lstStyle/>
        <a:p>
          <a:pPr>
            <a:lnSpc>
              <a:spcPct val="100000"/>
            </a:lnSpc>
          </a:pPr>
          <a:r>
            <a:rPr lang="en-US" dirty="0"/>
            <a:t>Possible tables and/or graphs</a:t>
          </a:r>
        </a:p>
      </dgm:t>
    </dgm:pt>
    <dgm:pt modelId="{2CCC1370-AF31-41C0-A3E5-0775809CC683}" type="parTrans" cxnId="{5BE510D2-F31A-4A57-B6D0-BA523B2836D4}">
      <dgm:prSet/>
      <dgm:spPr/>
      <dgm:t>
        <a:bodyPr/>
        <a:lstStyle/>
        <a:p>
          <a:endParaRPr lang="en-US"/>
        </a:p>
      </dgm:t>
    </dgm:pt>
    <dgm:pt modelId="{BF498BFA-6842-45B7-AE39-FB4C9DBB2401}" type="sibTrans" cxnId="{5BE510D2-F31A-4A57-B6D0-BA523B2836D4}">
      <dgm:prSet/>
      <dgm:spPr/>
      <dgm:t>
        <a:bodyPr/>
        <a:lstStyle/>
        <a:p>
          <a:endParaRPr lang="en-US"/>
        </a:p>
      </dgm:t>
    </dgm:pt>
    <dgm:pt modelId="{989EAF98-F4DD-4D20-8658-4B0E1AB9D6AF}">
      <dgm:prSet/>
      <dgm:spPr/>
      <dgm:t>
        <a:bodyPr/>
        <a:lstStyle/>
        <a:p>
          <a:pPr>
            <a:lnSpc>
              <a:spcPct val="100000"/>
            </a:lnSpc>
          </a:pPr>
          <a:r>
            <a:rPr lang="en-US" dirty="0"/>
            <a:t>Problem Statement</a:t>
          </a:r>
        </a:p>
      </dgm:t>
    </dgm:pt>
    <dgm:pt modelId="{E4976012-DD69-4FC4-B435-9231F15FDAFA}" type="parTrans" cxnId="{CC05C340-4EC4-4D5B-B611-0F570F0F61C3}">
      <dgm:prSet/>
      <dgm:spPr/>
      <dgm:t>
        <a:bodyPr/>
        <a:lstStyle/>
        <a:p>
          <a:endParaRPr lang="en-US"/>
        </a:p>
      </dgm:t>
    </dgm:pt>
    <dgm:pt modelId="{937F6098-5EA1-4BDF-A318-15830806B549}" type="sibTrans" cxnId="{CC05C340-4EC4-4D5B-B611-0F570F0F61C3}">
      <dgm:prSet/>
      <dgm:spPr/>
      <dgm:t>
        <a:bodyPr/>
        <a:lstStyle/>
        <a:p>
          <a:endParaRPr lang="en-US"/>
        </a:p>
      </dgm:t>
    </dgm:pt>
    <dgm:pt modelId="{43CAF3CC-0C6A-48F5-A48E-3E997221CDC8}">
      <dgm:prSet/>
      <dgm:spPr/>
      <dgm:t>
        <a:bodyPr/>
        <a:lstStyle/>
        <a:p>
          <a:pPr>
            <a:lnSpc>
              <a:spcPct val="100000"/>
            </a:lnSpc>
          </a:pPr>
          <a:r>
            <a:rPr lang="en-US" dirty="0">
              <a:solidFill>
                <a:schemeClr val="tx1"/>
              </a:solidFill>
            </a:rPr>
            <a:t>Description of Data</a:t>
          </a:r>
          <a:br>
            <a:rPr lang="en-US" dirty="0">
              <a:solidFill>
                <a:schemeClr val="tx1"/>
              </a:solidFill>
            </a:rPr>
          </a:br>
          <a:endParaRPr lang="en-US" dirty="0">
            <a:solidFill>
              <a:schemeClr val="tx1"/>
            </a:solidFill>
          </a:endParaRPr>
        </a:p>
      </dgm:t>
    </dgm:pt>
    <dgm:pt modelId="{3044075F-9DD9-4AFC-9BBB-A0551233608F}" type="parTrans" cxnId="{87D75338-9E12-416E-8A42-39D73278ABB1}">
      <dgm:prSet/>
      <dgm:spPr/>
      <dgm:t>
        <a:bodyPr/>
        <a:lstStyle/>
        <a:p>
          <a:endParaRPr lang="en-US"/>
        </a:p>
      </dgm:t>
    </dgm:pt>
    <dgm:pt modelId="{AF98FCA9-7A6A-4273-879B-34EB03E11AB3}" type="sibTrans" cxnId="{87D75338-9E12-416E-8A42-39D73278ABB1}">
      <dgm:prSet/>
      <dgm:spPr/>
      <dgm:t>
        <a:bodyPr/>
        <a:lstStyle/>
        <a:p>
          <a:endParaRPr lang="en-US"/>
        </a:p>
      </dgm:t>
    </dgm:pt>
    <dgm:pt modelId="{E5C49B9A-BB17-419D-9B1B-AAFA00D1F6DB}" type="pres">
      <dgm:prSet presAssocID="{8F3AB6BB-800A-4220-A416-82D749F1CF41}" presName="root" presStyleCnt="0">
        <dgm:presLayoutVars>
          <dgm:dir/>
          <dgm:resizeHandles val="exact"/>
        </dgm:presLayoutVars>
      </dgm:prSet>
      <dgm:spPr/>
    </dgm:pt>
    <dgm:pt modelId="{F0A1A2B9-F081-484E-B9F0-34E64F0F2C93}" type="pres">
      <dgm:prSet presAssocID="{989EAF98-F4DD-4D20-8658-4B0E1AB9D6AF}" presName="compNode" presStyleCnt="0"/>
      <dgm:spPr/>
    </dgm:pt>
    <dgm:pt modelId="{6593F552-022C-467C-9CB8-56A7BB7CAB63}" type="pres">
      <dgm:prSet presAssocID="{989EAF98-F4DD-4D20-8658-4B0E1AB9D6AF}" presName="bgRect" presStyleLbl="bgShp" presStyleIdx="0" presStyleCnt="5"/>
      <dgm:spPr/>
    </dgm:pt>
    <dgm:pt modelId="{2EF26825-EF4F-421C-9EEC-68C089EDDCA9}" type="pres">
      <dgm:prSet presAssocID="{989EAF98-F4DD-4D20-8658-4B0E1AB9D6AF}" presName="iconRect" presStyleLbl="node1" presStyleIdx="0" presStyleCnt="5"/>
      <dgm:spPr>
        <a:blipFill>
          <a:blip xmlns:r="http://schemas.openxmlformats.org/officeDocument/2006/relationships" r:embed="rId1"/>
          <a:srcRect/>
          <a:stretch>
            <a:fillRect l="-20000" r="-20000"/>
          </a:stretch>
        </a:blipFill>
      </dgm:spPr>
    </dgm:pt>
    <dgm:pt modelId="{62182428-765C-44F6-AA8D-1DE59DD1C40D}" type="pres">
      <dgm:prSet presAssocID="{989EAF98-F4DD-4D20-8658-4B0E1AB9D6AF}" presName="spaceRect" presStyleCnt="0"/>
      <dgm:spPr/>
    </dgm:pt>
    <dgm:pt modelId="{72E6D0DF-0B1D-4551-B5E2-2BB75BD60BA0}" type="pres">
      <dgm:prSet presAssocID="{989EAF98-F4DD-4D20-8658-4B0E1AB9D6AF}" presName="parTx" presStyleLbl="revTx" presStyleIdx="0" presStyleCnt="5">
        <dgm:presLayoutVars>
          <dgm:chMax val="0"/>
          <dgm:chPref val="0"/>
        </dgm:presLayoutVars>
      </dgm:prSet>
      <dgm:spPr/>
    </dgm:pt>
    <dgm:pt modelId="{1B6F28D9-87E3-4CAB-A6C3-F6AA9CEB93B8}" type="pres">
      <dgm:prSet presAssocID="{937F6098-5EA1-4BDF-A318-15830806B549}" presName="sibTrans" presStyleCnt="0"/>
      <dgm:spPr/>
    </dgm:pt>
    <dgm:pt modelId="{0A74085C-E344-4A36-8BD7-C6AE2A502B58}" type="pres">
      <dgm:prSet presAssocID="{43CAF3CC-0C6A-48F5-A48E-3E997221CDC8}" presName="compNode" presStyleCnt="0"/>
      <dgm:spPr/>
    </dgm:pt>
    <dgm:pt modelId="{2B413C54-71E7-468D-ADB7-8686F405B5A4}" type="pres">
      <dgm:prSet presAssocID="{43CAF3CC-0C6A-48F5-A48E-3E997221CDC8}" presName="bgRect" presStyleLbl="bgShp" presStyleIdx="1" presStyleCnt="5"/>
      <dgm:spPr/>
    </dgm:pt>
    <dgm:pt modelId="{5FB71A3F-F5EC-45BF-9894-D62BFF9E8E3A}" type="pres">
      <dgm:prSet presAssocID="{43CAF3CC-0C6A-48F5-A48E-3E997221CDC8}" presName="iconRect" presStyleLbl="node1" presStyleIdx="1" presStyleCnt="5"/>
      <dgm:spPr>
        <a:blipFill>
          <a:blip xmlns:r="http://schemas.openxmlformats.org/officeDocument/2006/relationships" r:embed="rId2"/>
          <a:srcRect/>
          <a:stretch>
            <a:fillRect l="-28000" r="-28000"/>
          </a:stretch>
        </a:blipFill>
      </dgm:spPr>
    </dgm:pt>
    <dgm:pt modelId="{5AC08292-491B-4823-BF10-F4343F4F5A2E}" type="pres">
      <dgm:prSet presAssocID="{43CAF3CC-0C6A-48F5-A48E-3E997221CDC8}" presName="spaceRect" presStyleCnt="0"/>
      <dgm:spPr/>
    </dgm:pt>
    <dgm:pt modelId="{54AEEBDF-2ECD-4A2B-9233-A08617897DBF}" type="pres">
      <dgm:prSet presAssocID="{43CAF3CC-0C6A-48F5-A48E-3E997221CDC8}" presName="parTx" presStyleLbl="revTx" presStyleIdx="1" presStyleCnt="5">
        <dgm:presLayoutVars>
          <dgm:chMax val="0"/>
          <dgm:chPref val="0"/>
        </dgm:presLayoutVars>
      </dgm:prSet>
      <dgm:spPr/>
    </dgm:pt>
    <dgm:pt modelId="{E6CF267F-2CCB-454E-BBF7-2B4A096760A4}" type="pres">
      <dgm:prSet presAssocID="{AF98FCA9-7A6A-4273-879B-34EB03E11AB3}" presName="sibTrans" presStyleCnt="0"/>
      <dgm:spPr/>
    </dgm:pt>
    <dgm:pt modelId="{5847CCD3-C6F0-4D7F-B5DC-C85302FBA914}" type="pres">
      <dgm:prSet presAssocID="{5D5747B1-04BD-47B1-99B5-6B9097D6F8F4}" presName="compNode" presStyleCnt="0"/>
      <dgm:spPr/>
    </dgm:pt>
    <dgm:pt modelId="{8BDD6AF9-219A-470F-9360-21C54D4384A0}" type="pres">
      <dgm:prSet presAssocID="{5D5747B1-04BD-47B1-99B5-6B9097D6F8F4}" presName="bgRect" presStyleLbl="bgShp" presStyleIdx="2" presStyleCnt="5"/>
      <dgm:spPr/>
    </dgm:pt>
    <dgm:pt modelId="{D5824FD5-3ED6-4E94-9DF2-C34B0062E2FF}" type="pres">
      <dgm:prSet presAssocID="{5D5747B1-04BD-47B1-99B5-6B9097D6F8F4}" presName="iconRect" presStyleLbl="node1" presStyleIdx="2"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D29CE193-E301-4C9A-85E6-148A9BF3013B}" type="pres">
      <dgm:prSet presAssocID="{5D5747B1-04BD-47B1-99B5-6B9097D6F8F4}" presName="spaceRect" presStyleCnt="0"/>
      <dgm:spPr/>
    </dgm:pt>
    <dgm:pt modelId="{3F38408C-55E1-4CF5-A530-8B026F5D2D2C}" type="pres">
      <dgm:prSet presAssocID="{5D5747B1-04BD-47B1-99B5-6B9097D6F8F4}" presName="parTx" presStyleLbl="revTx" presStyleIdx="2" presStyleCnt="5">
        <dgm:presLayoutVars>
          <dgm:chMax val="0"/>
          <dgm:chPref val="0"/>
        </dgm:presLayoutVars>
      </dgm:prSet>
      <dgm:spPr/>
    </dgm:pt>
    <dgm:pt modelId="{011A200E-47CA-4A36-88BE-E7D20FD2917D}" type="pres">
      <dgm:prSet presAssocID="{354ACF0B-7376-4621-B46C-B97DA1C0C749}" presName="sibTrans" presStyleCnt="0"/>
      <dgm:spPr/>
    </dgm:pt>
    <dgm:pt modelId="{D16714E2-8B30-4BD2-84B5-D9907F465899}" type="pres">
      <dgm:prSet presAssocID="{18F3DFFA-CD54-436D-B7EC-D669E0115F48}" presName="compNode" presStyleCnt="0"/>
      <dgm:spPr/>
    </dgm:pt>
    <dgm:pt modelId="{E95C9F92-928C-411A-9673-FB453CC10E93}" type="pres">
      <dgm:prSet presAssocID="{18F3DFFA-CD54-436D-B7EC-D669E0115F48}" presName="bgRect" presStyleLbl="bgShp" presStyleIdx="3" presStyleCnt="5"/>
      <dgm:spPr/>
    </dgm:pt>
    <dgm:pt modelId="{24733D9B-3B52-4C11-8F02-AA0D72289F55}" type="pres">
      <dgm:prSet presAssocID="{18F3DFFA-CD54-436D-B7EC-D669E0115F48}" presName="iconRect" presStyleLbl="node1" presStyleIdx="3"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46E6DE63-5A3A-4737-AB3B-408C29487922}" type="pres">
      <dgm:prSet presAssocID="{18F3DFFA-CD54-436D-B7EC-D669E0115F48}" presName="spaceRect" presStyleCnt="0"/>
      <dgm:spPr/>
    </dgm:pt>
    <dgm:pt modelId="{1C8B4858-6FC7-4AEA-9772-4E5EDBB128D4}" type="pres">
      <dgm:prSet presAssocID="{18F3DFFA-CD54-436D-B7EC-D669E0115F48}" presName="parTx" presStyleLbl="revTx" presStyleIdx="3" presStyleCnt="5">
        <dgm:presLayoutVars>
          <dgm:chMax val="0"/>
          <dgm:chPref val="0"/>
        </dgm:presLayoutVars>
      </dgm:prSet>
      <dgm:spPr/>
    </dgm:pt>
    <dgm:pt modelId="{40AF1822-7F0F-41C0-99D9-B1FB48829A33}" type="pres">
      <dgm:prSet presAssocID="{ACB6FB00-42BD-4352-9A05-C23BE0A1A5FE}" presName="sibTrans" presStyleCnt="0"/>
      <dgm:spPr/>
    </dgm:pt>
    <dgm:pt modelId="{C7C7DADD-A8E2-43E3-BE9A-69B4C19E94BF}" type="pres">
      <dgm:prSet presAssocID="{BC048F8F-37A1-4EC6-857A-7DEDAE2CDF99}" presName="compNode" presStyleCnt="0"/>
      <dgm:spPr/>
    </dgm:pt>
    <dgm:pt modelId="{99A0F258-036C-4AFB-AD42-E141E67E5FE4}" type="pres">
      <dgm:prSet presAssocID="{BC048F8F-37A1-4EC6-857A-7DEDAE2CDF99}" presName="bgRect" presStyleLbl="bgShp" presStyleIdx="4" presStyleCnt="5"/>
      <dgm:spPr/>
    </dgm:pt>
    <dgm:pt modelId="{3568F2CA-CF4C-4DFF-AFCB-9EF64629910D}" type="pres">
      <dgm:prSet presAssocID="{BC048F8F-37A1-4EC6-857A-7DEDAE2CDF99}" presName="iconRect" presStyleLbl="node1" presStyleIdx="4"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ble"/>
        </a:ext>
      </dgm:extLst>
    </dgm:pt>
    <dgm:pt modelId="{A63F35D2-7229-4529-ACCF-10BB0F72084D}" type="pres">
      <dgm:prSet presAssocID="{BC048F8F-37A1-4EC6-857A-7DEDAE2CDF99}" presName="spaceRect" presStyleCnt="0"/>
      <dgm:spPr/>
    </dgm:pt>
    <dgm:pt modelId="{70C7E1D8-4EC7-4882-860B-7D5E43681625}" type="pres">
      <dgm:prSet presAssocID="{BC048F8F-37A1-4EC6-857A-7DEDAE2CDF99}" presName="parTx" presStyleLbl="revTx" presStyleIdx="4" presStyleCnt="5">
        <dgm:presLayoutVars>
          <dgm:chMax val="0"/>
          <dgm:chPref val="0"/>
        </dgm:presLayoutVars>
      </dgm:prSet>
      <dgm:spPr/>
    </dgm:pt>
  </dgm:ptLst>
  <dgm:cxnLst>
    <dgm:cxn modelId="{87D75338-9E12-416E-8A42-39D73278ABB1}" srcId="{8F3AB6BB-800A-4220-A416-82D749F1CF41}" destId="{43CAF3CC-0C6A-48F5-A48E-3E997221CDC8}" srcOrd="1" destOrd="0" parTransId="{3044075F-9DD9-4AFC-9BBB-A0551233608F}" sibTransId="{AF98FCA9-7A6A-4273-879B-34EB03E11AB3}"/>
    <dgm:cxn modelId="{CC05C340-4EC4-4D5B-B611-0F570F0F61C3}" srcId="{8F3AB6BB-800A-4220-A416-82D749F1CF41}" destId="{989EAF98-F4DD-4D20-8658-4B0E1AB9D6AF}" srcOrd="0" destOrd="0" parTransId="{E4976012-DD69-4FC4-B435-9231F15FDAFA}" sibTransId="{937F6098-5EA1-4BDF-A318-15830806B549}"/>
    <dgm:cxn modelId="{C00AE397-0A3A-4181-B6CA-AA0191A83BAB}" type="presOf" srcId="{BC048F8F-37A1-4EC6-857A-7DEDAE2CDF99}" destId="{70C7E1D8-4EC7-4882-860B-7D5E43681625}" srcOrd="0" destOrd="0" presId="urn:microsoft.com/office/officeart/2018/2/layout/IconVerticalSolidList"/>
    <dgm:cxn modelId="{3AF5109B-DDC5-4246-BD74-11E9017F77C5}" type="presOf" srcId="{8F3AB6BB-800A-4220-A416-82D749F1CF41}" destId="{E5C49B9A-BB17-419D-9B1B-AAFA00D1F6DB}" srcOrd="0" destOrd="0" presId="urn:microsoft.com/office/officeart/2018/2/layout/IconVerticalSolidList"/>
    <dgm:cxn modelId="{ECEBA9C6-5AF0-4BA1-AFFC-030C52972864}" type="presOf" srcId="{43CAF3CC-0C6A-48F5-A48E-3E997221CDC8}" destId="{54AEEBDF-2ECD-4A2B-9233-A08617897DBF}" srcOrd="0" destOrd="0" presId="urn:microsoft.com/office/officeart/2018/2/layout/IconVerticalSolidList"/>
    <dgm:cxn modelId="{143A24C7-7EA2-4D2C-BE04-356086821052}" type="presOf" srcId="{989EAF98-F4DD-4D20-8658-4B0E1AB9D6AF}" destId="{72E6D0DF-0B1D-4551-B5E2-2BB75BD60BA0}" srcOrd="0" destOrd="0" presId="urn:microsoft.com/office/officeart/2018/2/layout/IconVerticalSolidList"/>
    <dgm:cxn modelId="{5BE510D2-F31A-4A57-B6D0-BA523B2836D4}" srcId="{8F3AB6BB-800A-4220-A416-82D749F1CF41}" destId="{BC048F8F-37A1-4EC6-857A-7DEDAE2CDF99}" srcOrd="4" destOrd="0" parTransId="{2CCC1370-AF31-41C0-A3E5-0775809CC683}" sibTransId="{BF498BFA-6842-45B7-AE39-FB4C9DBB2401}"/>
    <dgm:cxn modelId="{AD8161D6-FDB9-4E08-A07F-C0CB0677F2C0}" srcId="{8F3AB6BB-800A-4220-A416-82D749F1CF41}" destId="{18F3DFFA-CD54-436D-B7EC-D669E0115F48}" srcOrd="3" destOrd="0" parTransId="{59533731-0036-40A1-8457-D6D96A698359}" sibTransId="{ACB6FB00-42BD-4352-9A05-C23BE0A1A5FE}"/>
    <dgm:cxn modelId="{77B2BCD9-10FD-494B-A96E-E52C5E7EE6F8}" srcId="{8F3AB6BB-800A-4220-A416-82D749F1CF41}" destId="{5D5747B1-04BD-47B1-99B5-6B9097D6F8F4}" srcOrd="2" destOrd="0" parTransId="{5E21A23A-3B7C-414F-B129-A8BD3FCBBC1A}" sibTransId="{354ACF0B-7376-4621-B46C-B97DA1C0C749}"/>
    <dgm:cxn modelId="{66069FE8-FDF3-450F-A524-66372DFB7512}" type="presOf" srcId="{18F3DFFA-CD54-436D-B7EC-D669E0115F48}" destId="{1C8B4858-6FC7-4AEA-9772-4E5EDBB128D4}" srcOrd="0" destOrd="0" presId="urn:microsoft.com/office/officeart/2018/2/layout/IconVerticalSolidList"/>
    <dgm:cxn modelId="{C92780FC-775A-49C0-9933-048ED3BCC3A3}" type="presOf" srcId="{5D5747B1-04BD-47B1-99B5-6B9097D6F8F4}" destId="{3F38408C-55E1-4CF5-A530-8B026F5D2D2C}" srcOrd="0" destOrd="0" presId="urn:microsoft.com/office/officeart/2018/2/layout/IconVerticalSolidList"/>
    <dgm:cxn modelId="{E48257E6-1DF5-4856-8DFC-BF90A9C1A7D5}" type="presParOf" srcId="{E5C49B9A-BB17-419D-9B1B-AAFA00D1F6DB}" destId="{F0A1A2B9-F081-484E-B9F0-34E64F0F2C93}" srcOrd="0" destOrd="0" presId="urn:microsoft.com/office/officeart/2018/2/layout/IconVerticalSolidList"/>
    <dgm:cxn modelId="{6B4CF3E2-E9C8-4991-AE5C-3B37A86FC459}" type="presParOf" srcId="{F0A1A2B9-F081-484E-B9F0-34E64F0F2C93}" destId="{6593F552-022C-467C-9CB8-56A7BB7CAB63}" srcOrd="0" destOrd="0" presId="urn:microsoft.com/office/officeart/2018/2/layout/IconVerticalSolidList"/>
    <dgm:cxn modelId="{813874E7-99EB-4033-887A-4ED01C9EC149}" type="presParOf" srcId="{F0A1A2B9-F081-484E-B9F0-34E64F0F2C93}" destId="{2EF26825-EF4F-421C-9EEC-68C089EDDCA9}" srcOrd="1" destOrd="0" presId="urn:microsoft.com/office/officeart/2018/2/layout/IconVerticalSolidList"/>
    <dgm:cxn modelId="{F6B74A20-A7D5-44D5-8C64-ED3D57EF535C}" type="presParOf" srcId="{F0A1A2B9-F081-484E-B9F0-34E64F0F2C93}" destId="{62182428-765C-44F6-AA8D-1DE59DD1C40D}" srcOrd="2" destOrd="0" presId="urn:microsoft.com/office/officeart/2018/2/layout/IconVerticalSolidList"/>
    <dgm:cxn modelId="{82B4BFEC-0B79-47FA-AE5D-F860463BFEB1}" type="presParOf" srcId="{F0A1A2B9-F081-484E-B9F0-34E64F0F2C93}" destId="{72E6D0DF-0B1D-4551-B5E2-2BB75BD60BA0}" srcOrd="3" destOrd="0" presId="urn:microsoft.com/office/officeart/2018/2/layout/IconVerticalSolidList"/>
    <dgm:cxn modelId="{B96C34EC-1064-47F3-AE0B-7335AD328FB6}" type="presParOf" srcId="{E5C49B9A-BB17-419D-9B1B-AAFA00D1F6DB}" destId="{1B6F28D9-87E3-4CAB-A6C3-F6AA9CEB93B8}" srcOrd="1" destOrd="0" presId="urn:microsoft.com/office/officeart/2018/2/layout/IconVerticalSolidList"/>
    <dgm:cxn modelId="{A2A45228-651D-4C10-80F3-CA129913879D}" type="presParOf" srcId="{E5C49B9A-BB17-419D-9B1B-AAFA00D1F6DB}" destId="{0A74085C-E344-4A36-8BD7-C6AE2A502B58}" srcOrd="2" destOrd="0" presId="urn:microsoft.com/office/officeart/2018/2/layout/IconVerticalSolidList"/>
    <dgm:cxn modelId="{EE86DD8F-0894-4C33-BF53-638230528D12}" type="presParOf" srcId="{0A74085C-E344-4A36-8BD7-C6AE2A502B58}" destId="{2B413C54-71E7-468D-ADB7-8686F405B5A4}" srcOrd="0" destOrd="0" presId="urn:microsoft.com/office/officeart/2018/2/layout/IconVerticalSolidList"/>
    <dgm:cxn modelId="{ADB086C8-FB58-4ECD-98C3-C48E3D8CF5EF}" type="presParOf" srcId="{0A74085C-E344-4A36-8BD7-C6AE2A502B58}" destId="{5FB71A3F-F5EC-45BF-9894-D62BFF9E8E3A}" srcOrd="1" destOrd="0" presId="urn:microsoft.com/office/officeart/2018/2/layout/IconVerticalSolidList"/>
    <dgm:cxn modelId="{C444F39F-8B33-4758-BEA7-81D9A5721F4F}" type="presParOf" srcId="{0A74085C-E344-4A36-8BD7-C6AE2A502B58}" destId="{5AC08292-491B-4823-BF10-F4343F4F5A2E}" srcOrd="2" destOrd="0" presId="urn:microsoft.com/office/officeart/2018/2/layout/IconVerticalSolidList"/>
    <dgm:cxn modelId="{DDFCA866-2007-46EE-84AC-910D7E3CEE89}" type="presParOf" srcId="{0A74085C-E344-4A36-8BD7-C6AE2A502B58}" destId="{54AEEBDF-2ECD-4A2B-9233-A08617897DBF}" srcOrd="3" destOrd="0" presId="urn:microsoft.com/office/officeart/2018/2/layout/IconVerticalSolidList"/>
    <dgm:cxn modelId="{CC0F5017-A363-412A-96C8-829DDEE6FB9D}" type="presParOf" srcId="{E5C49B9A-BB17-419D-9B1B-AAFA00D1F6DB}" destId="{E6CF267F-2CCB-454E-BBF7-2B4A096760A4}" srcOrd="3" destOrd="0" presId="urn:microsoft.com/office/officeart/2018/2/layout/IconVerticalSolidList"/>
    <dgm:cxn modelId="{0E440BE3-E3B2-4C11-9546-A0195AF83558}" type="presParOf" srcId="{E5C49B9A-BB17-419D-9B1B-AAFA00D1F6DB}" destId="{5847CCD3-C6F0-4D7F-B5DC-C85302FBA914}" srcOrd="4" destOrd="0" presId="urn:microsoft.com/office/officeart/2018/2/layout/IconVerticalSolidList"/>
    <dgm:cxn modelId="{C7260764-3ED7-465D-B2DC-6E1AD4385D70}" type="presParOf" srcId="{5847CCD3-C6F0-4D7F-B5DC-C85302FBA914}" destId="{8BDD6AF9-219A-470F-9360-21C54D4384A0}" srcOrd="0" destOrd="0" presId="urn:microsoft.com/office/officeart/2018/2/layout/IconVerticalSolidList"/>
    <dgm:cxn modelId="{E986BC29-E1CA-4F8F-8F33-85C5CAE5ECA3}" type="presParOf" srcId="{5847CCD3-C6F0-4D7F-B5DC-C85302FBA914}" destId="{D5824FD5-3ED6-4E94-9DF2-C34B0062E2FF}" srcOrd="1" destOrd="0" presId="urn:microsoft.com/office/officeart/2018/2/layout/IconVerticalSolidList"/>
    <dgm:cxn modelId="{95163539-6AB0-442E-9999-527F8B90CA07}" type="presParOf" srcId="{5847CCD3-C6F0-4D7F-B5DC-C85302FBA914}" destId="{D29CE193-E301-4C9A-85E6-148A9BF3013B}" srcOrd="2" destOrd="0" presId="urn:microsoft.com/office/officeart/2018/2/layout/IconVerticalSolidList"/>
    <dgm:cxn modelId="{0A6BFA08-2EF8-4F40-8183-A453B68F8D79}" type="presParOf" srcId="{5847CCD3-C6F0-4D7F-B5DC-C85302FBA914}" destId="{3F38408C-55E1-4CF5-A530-8B026F5D2D2C}" srcOrd="3" destOrd="0" presId="urn:microsoft.com/office/officeart/2018/2/layout/IconVerticalSolidList"/>
    <dgm:cxn modelId="{77609CAE-774C-4089-B206-FA84C3F94ED6}" type="presParOf" srcId="{E5C49B9A-BB17-419D-9B1B-AAFA00D1F6DB}" destId="{011A200E-47CA-4A36-88BE-E7D20FD2917D}" srcOrd="5" destOrd="0" presId="urn:microsoft.com/office/officeart/2018/2/layout/IconVerticalSolidList"/>
    <dgm:cxn modelId="{E71756F6-38C3-46F7-AD8A-080E46625099}" type="presParOf" srcId="{E5C49B9A-BB17-419D-9B1B-AAFA00D1F6DB}" destId="{D16714E2-8B30-4BD2-84B5-D9907F465899}" srcOrd="6" destOrd="0" presId="urn:microsoft.com/office/officeart/2018/2/layout/IconVerticalSolidList"/>
    <dgm:cxn modelId="{C5CD9389-D267-4B3A-BB8B-F558CD753A27}" type="presParOf" srcId="{D16714E2-8B30-4BD2-84B5-D9907F465899}" destId="{E95C9F92-928C-411A-9673-FB453CC10E93}" srcOrd="0" destOrd="0" presId="urn:microsoft.com/office/officeart/2018/2/layout/IconVerticalSolidList"/>
    <dgm:cxn modelId="{998F8F4E-0E11-4789-B074-E26F5D6E0497}" type="presParOf" srcId="{D16714E2-8B30-4BD2-84B5-D9907F465899}" destId="{24733D9B-3B52-4C11-8F02-AA0D72289F55}" srcOrd="1" destOrd="0" presId="urn:microsoft.com/office/officeart/2018/2/layout/IconVerticalSolidList"/>
    <dgm:cxn modelId="{A0009A5C-5882-4887-90AB-BB5A675AF4D0}" type="presParOf" srcId="{D16714E2-8B30-4BD2-84B5-D9907F465899}" destId="{46E6DE63-5A3A-4737-AB3B-408C29487922}" srcOrd="2" destOrd="0" presId="urn:microsoft.com/office/officeart/2018/2/layout/IconVerticalSolidList"/>
    <dgm:cxn modelId="{D33D5E4B-8DB5-4B3A-A0E0-A82B93840779}" type="presParOf" srcId="{D16714E2-8B30-4BD2-84B5-D9907F465899}" destId="{1C8B4858-6FC7-4AEA-9772-4E5EDBB128D4}" srcOrd="3" destOrd="0" presId="urn:microsoft.com/office/officeart/2018/2/layout/IconVerticalSolidList"/>
    <dgm:cxn modelId="{46FC4684-4C8C-4855-8238-2736A1CDA60F}" type="presParOf" srcId="{E5C49B9A-BB17-419D-9B1B-AAFA00D1F6DB}" destId="{40AF1822-7F0F-41C0-99D9-B1FB48829A33}" srcOrd="7" destOrd="0" presId="urn:microsoft.com/office/officeart/2018/2/layout/IconVerticalSolidList"/>
    <dgm:cxn modelId="{93B0623C-EE71-4703-945E-4D8EACD015A3}" type="presParOf" srcId="{E5C49B9A-BB17-419D-9B1B-AAFA00D1F6DB}" destId="{C7C7DADD-A8E2-43E3-BE9A-69B4C19E94BF}" srcOrd="8" destOrd="0" presId="urn:microsoft.com/office/officeart/2018/2/layout/IconVerticalSolidList"/>
    <dgm:cxn modelId="{7F72AEFF-ED55-4096-9383-99A2F4687217}" type="presParOf" srcId="{C7C7DADD-A8E2-43E3-BE9A-69B4C19E94BF}" destId="{99A0F258-036C-4AFB-AD42-E141E67E5FE4}" srcOrd="0" destOrd="0" presId="urn:microsoft.com/office/officeart/2018/2/layout/IconVerticalSolidList"/>
    <dgm:cxn modelId="{E277FACB-A79C-4D3D-BD20-DDE0FFD1E36B}" type="presParOf" srcId="{C7C7DADD-A8E2-43E3-BE9A-69B4C19E94BF}" destId="{3568F2CA-CF4C-4DFF-AFCB-9EF64629910D}" srcOrd="1" destOrd="0" presId="urn:microsoft.com/office/officeart/2018/2/layout/IconVerticalSolidList"/>
    <dgm:cxn modelId="{B79E14C6-C524-402B-9FB2-CD7484E0837E}" type="presParOf" srcId="{C7C7DADD-A8E2-43E3-BE9A-69B4C19E94BF}" destId="{A63F35D2-7229-4529-ACCF-10BB0F72084D}" srcOrd="2" destOrd="0" presId="urn:microsoft.com/office/officeart/2018/2/layout/IconVerticalSolidList"/>
    <dgm:cxn modelId="{EFE7F4E5-58B3-4B30-B21B-BC0F84EF3DDA}" type="presParOf" srcId="{C7C7DADD-A8E2-43E3-BE9A-69B4C19E94BF}" destId="{70C7E1D8-4EC7-4882-860B-7D5E4368162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797A0C-1175-4CEA-8B0E-0E6987027604}">
      <dsp:nvSpPr>
        <dsp:cNvPr id="0" name=""/>
        <dsp:cNvSpPr/>
      </dsp:nvSpPr>
      <dsp:spPr>
        <a:xfrm>
          <a:off x="3040" y="801093"/>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8A7031-01D6-4471-89F6-FC33F7DF0EBC}">
      <dsp:nvSpPr>
        <dsp:cNvPr id="0" name=""/>
        <dsp:cNvSpPr/>
      </dsp:nvSpPr>
      <dsp:spPr>
        <a:xfrm>
          <a:off x="244258" y="1030249"/>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Luis Cerrilla </a:t>
          </a:r>
        </a:p>
      </dsp:txBody>
      <dsp:txXfrm>
        <a:off x="284635" y="1070626"/>
        <a:ext cx="2090204" cy="1297804"/>
      </dsp:txXfrm>
    </dsp:sp>
    <dsp:sp modelId="{3AC6EB7F-6CDD-474A-A94F-2382047D6344}">
      <dsp:nvSpPr>
        <dsp:cNvPr id="0" name=""/>
        <dsp:cNvSpPr/>
      </dsp:nvSpPr>
      <dsp:spPr>
        <a:xfrm>
          <a:off x="2656434" y="801093"/>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2581BD-75D7-4EAE-BBE0-DF56B873764E}">
      <dsp:nvSpPr>
        <dsp:cNvPr id="0" name=""/>
        <dsp:cNvSpPr/>
      </dsp:nvSpPr>
      <dsp:spPr>
        <a:xfrm>
          <a:off x="2897652" y="1030249"/>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John Dilligard </a:t>
          </a:r>
        </a:p>
      </dsp:txBody>
      <dsp:txXfrm>
        <a:off x="2938029" y="1070626"/>
        <a:ext cx="2090204" cy="1297804"/>
      </dsp:txXfrm>
    </dsp:sp>
    <dsp:sp modelId="{C9BC33FD-2EED-49C9-AD02-EEA0B08C5B9E}">
      <dsp:nvSpPr>
        <dsp:cNvPr id="0" name=""/>
        <dsp:cNvSpPr/>
      </dsp:nvSpPr>
      <dsp:spPr>
        <a:xfrm>
          <a:off x="5309828" y="801093"/>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4BBCBC-56E7-4A4D-B319-1C56D91F8E04}">
      <dsp:nvSpPr>
        <dsp:cNvPr id="0" name=""/>
        <dsp:cNvSpPr/>
      </dsp:nvSpPr>
      <dsp:spPr>
        <a:xfrm>
          <a:off x="5551046" y="1030249"/>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Will Pumphrey </a:t>
          </a:r>
        </a:p>
      </dsp:txBody>
      <dsp:txXfrm>
        <a:off x="5591423" y="1070626"/>
        <a:ext cx="2090204" cy="1297804"/>
      </dsp:txXfrm>
    </dsp:sp>
    <dsp:sp modelId="{6C2754FB-C3A8-4FBE-BEFD-0CC1ADCCBAA6}">
      <dsp:nvSpPr>
        <dsp:cNvPr id="0" name=""/>
        <dsp:cNvSpPr/>
      </dsp:nvSpPr>
      <dsp:spPr>
        <a:xfrm>
          <a:off x="7963222" y="801093"/>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98BE3C-7F0A-4BCA-B0BB-3A1FBE9B3F8F}">
      <dsp:nvSpPr>
        <dsp:cNvPr id="0" name=""/>
        <dsp:cNvSpPr/>
      </dsp:nvSpPr>
      <dsp:spPr>
        <a:xfrm>
          <a:off x="8204440" y="1030249"/>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Cale Wallace</a:t>
          </a:r>
        </a:p>
      </dsp:txBody>
      <dsp:txXfrm>
        <a:off x="8244817" y="1070626"/>
        <a:ext cx="2090204" cy="12978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93F552-022C-467C-9CB8-56A7BB7CAB63}">
      <dsp:nvSpPr>
        <dsp:cNvPr id="0" name=""/>
        <dsp:cNvSpPr/>
      </dsp:nvSpPr>
      <dsp:spPr>
        <a:xfrm>
          <a:off x="0" y="4606"/>
          <a:ext cx="6588691" cy="9812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F26825-EF4F-421C-9EEC-68C089EDDCA9}">
      <dsp:nvSpPr>
        <dsp:cNvPr id="0" name=""/>
        <dsp:cNvSpPr/>
      </dsp:nvSpPr>
      <dsp:spPr>
        <a:xfrm>
          <a:off x="296829" y="225389"/>
          <a:ext cx="539690" cy="539690"/>
        </a:xfrm>
        <a:prstGeom prst="rect">
          <a:avLst/>
        </a:prstGeom>
        <a:blipFill>
          <a:blip xmlns:r="http://schemas.openxmlformats.org/officeDocument/2006/relationships" r:embed="rId1"/>
          <a:srcRect/>
          <a:stretch>
            <a:fillRect l="-20000" r="-20000"/>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E6D0DF-0B1D-4551-B5E2-2BB75BD60BA0}">
      <dsp:nvSpPr>
        <dsp:cNvPr id="0" name=""/>
        <dsp:cNvSpPr/>
      </dsp:nvSpPr>
      <dsp:spPr>
        <a:xfrm>
          <a:off x="1133349" y="4606"/>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100000"/>
            </a:lnSpc>
            <a:spcBef>
              <a:spcPct val="0"/>
            </a:spcBef>
            <a:spcAft>
              <a:spcPct val="35000"/>
            </a:spcAft>
            <a:buNone/>
          </a:pPr>
          <a:r>
            <a:rPr lang="en-US" sz="1900" kern="1200" dirty="0"/>
            <a:t>Problem Statement</a:t>
          </a:r>
        </a:p>
      </dsp:txBody>
      <dsp:txXfrm>
        <a:off x="1133349" y="4606"/>
        <a:ext cx="5455341" cy="981254"/>
      </dsp:txXfrm>
    </dsp:sp>
    <dsp:sp modelId="{2B413C54-71E7-468D-ADB7-8686F405B5A4}">
      <dsp:nvSpPr>
        <dsp:cNvPr id="0" name=""/>
        <dsp:cNvSpPr/>
      </dsp:nvSpPr>
      <dsp:spPr>
        <a:xfrm>
          <a:off x="0" y="1231175"/>
          <a:ext cx="6588691" cy="9812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B71A3F-F5EC-45BF-9894-D62BFF9E8E3A}">
      <dsp:nvSpPr>
        <dsp:cNvPr id="0" name=""/>
        <dsp:cNvSpPr/>
      </dsp:nvSpPr>
      <dsp:spPr>
        <a:xfrm>
          <a:off x="296829" y="1451957"/>
          <a:ext cx="539690" cy="539690"/>
        </a:xfrm>
        <a:prstGeom prst="rect">
          <a:avLst/>
        </a:prstGeom>
        <a:blipFill>
          <a:blip xmlns:r="http://schemas.openxmlformats.org/officeDocument/2006/relationships" r:embed="rId2"/>
          <a:srcRect/>
          <a:stretch>
            <a:fillRect l="-28000" r="-28000"/>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AEEBDF-2ECD-4A2B-9233-A08617897DBF}">
      <dsp:nvSpPr>
        <dsp:cNvPr id="0" name=""/>
        <dsp:cNvSpPr/>
      </dsp:nvSpPr>
      <dsp:spPr>
        <a:xfrm>
          <a:off x="1133349" y="1231175"/>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100000"/>
            </a:lnSpc>
            <a:spcBef>
              <a:spcPct val="0"/>
            </a:spcBef>
            <a:spcAft>
              <a:spcPct val="35000"/>
            </a:spcAft>
            <a:buNone/>
          </a:pPr>
          <a:r>
            <a:rPr lang="en-US" sz="1900" kern="1200" dirty="0">
              <a:solidFill>
                <a:schemeClr val="tx1"/>
              </a:solidFill>
            </a:rPr>
            <a:t>Description of Data</a:t>
          </a:r>
          <a:br>
            <a:rPr lang="en-US" sz="1900" kern="1200" dirty="0">
              <a:solidFill>
                <a:schemeClr val="tx1"/>
              </a:solidFill>
            </a:rPr>
          </a:br>
          <a:endParaRPr lang="en-US" sz="1900" kern="1200" dirty="0">
            <a:solidFill>
              <a:schemeClr val="tx1"/>
            </a:solidFill>
          </a:endParaRPr>
        </a:p>
      </dsp:txBody>
      <dsp:txXfrm>
        <a:off x="1133349" y="1231175"/>
        <a:ext cx="5455341" cy="981254"/>
      </dsp:txXfrm>
    </dsp:sp>
    <dsp:sp modelId="{8BDD6AF9-219A-470F-9360-21C54D4384A0}">
      <dsp:nvSpPr>
        <dsp:cNvPr id="0" name=""/>
        <dsp:cNvSpPr/>
      </dsp:nvSpPr>
      <dsp:spPr>
        <a:xfrm>
          <a:off x="0" y="2457744"/>
          <a:ext cx="6588691" cy="9812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824FD5-3ED6-4E94-9DF2-C34B0062E2FF}">
      <dsp:nvSpPr>
        <dsp:cNvPr id="0" name=""/>
        <dsp:cNvSpPr/>
      </dsp:nvSpPr>
      <dsp:spPr>
        <a:xfrm>
          <a:off x="296829" y="2678526"/>
          <a:ext cx="539690" cy="5396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38408C-55E1-4CF5-A530-8B026F5D2D2C}">
      <dsp:nvSpPr>
        <dsp:cNvPr id="0" name=""/>
        <dsp:cNvSpPr/>
      </dsp:nvSpPr>
      <dsp:spPr>
        <a:xfrm>
          <a:off x="1133349" y="2457744"/>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100000"/>
            </a:lnSpc>
            <a:spcBef>
              <a:spcPct val="0"/>
            </a:spcBef>
            <a:spcAft>
              <a:spcPct val="35000"/>
            </a:spcAft>
            <a:buNone/>
          </a:pPr>
          <a:r>
            <a:rPr lang="en-US" sz="1900" kern="1200" dirty="0"/>
            <a:t>Conclusions</a:t>
          </a:r>
        </a:p>
      </dsp:txBody>
      <dsp:txXfrm>
        <a:off x="1133349" y="2457744"/>
        <a:ext cx="5455341" cy="981254"/>
      </dsp:txXfrm>
    </dsp:sp>
    <dsp:sp modelId="{E95C9F92-928C-411A-9673-FB453CC10E93}">
      <dsp:nvSpPr>
        <dsp:cNvPr id="0" name=""/>
        <dsp:cNvSpPr/>
      </dsp:nvSpPr>
      <dsp:spPr>
        <a:xfrm>
          <a:off x="0" y="3684312"/>
          <a:ext cx="6588691" cy="9812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733D9B-3B52-4C11-8F02-AA0D72289F55}">
      <dsp:nvSpPr>
        <dsp:cNvPr id="0" name=""/>
        <dsp:cNvSpPr/>
      </dsp:nvSpPr>
      <dsp:spPr>
        <a:xfrm>
          <a:off x="296829" y="3905095"/>
          <a:ext cx="539690" cy="5396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8B4858-6FC7-4AEA-9772-4E5EDBB128D4}">
      <dsp:nvSpPr>
        <dsp:cNvPr id="0" name=""/>
        <dsp:cNvSpPr/>
      </dsp:nvSpPr>
      <dsp:spPr>
        <a:xfrm>
          <a:off x="1133349" y="3684312"/>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100000"/>
            </a:lnSpc>
            <a:spcBef>
              <a:spcPct val="0"/>
            </a:spcBef>
            <a:spcAft>
              <a:spcPct val="35000"/>
            </a:spcAft>
            <a:buNone/>
          </a:pPr>
          <a:r>
            <a:rPr lang="en-US" sz="1900" kern="1200"/>
            <a:t>Dataset limitations</a:t>
          </a:r>
        </a:p>
      </dsp:txBody>
      <dsp:txXfrm>
        <a:off x="1133349" y="3684312"/>
        <a:ext cx="5455341" cy="981254"/>
      </dsp:txXfrm>
    </dsp:sp>
    <dsp:sp modelId="{99A0F258-036C-4AFB-AD42-E141E67E5FE4}">
      <dsp:nvSpPr>
        <dsp:cNvPr id="0" name=""/>
        <dsp:cNvSpPr/>
      </dsp:nvSpPr>
      <dsp:spPr>
        <a:xfrm>
          <a:off x="0" y="4910881"/>
          <a:ext cx="6588691" cy="9812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68F2CA-CF4C-4DFF-AFCB-9EF64629910D}">
      <dsp:nvSpPr>
        <dsp:cNvPr id="0" name=""/>
        <dsp:cNvSpPr/>
      </dsp:nvSpPr>
      <dsp:spPr>
        <a:xfrm>
          <a:off x="296829" y="5131663"/>
          <a:ext cx="539690" cy="5396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C7E1D8-4EC7-4882-860B-7D5E43681625}">
      <dsp:nvSpPr>
        <dsp:cNvPr id="0" name=""/>
        <dsp:cNvSpPr/>
      </dsp:nvSpPr>
      <dsp:spPr>
        <a:xfrm>
          <a:off x="1133349" y="4910881"/>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100000"/>
            </a:lnSpc>
            <a:spcBef>
              <a:spcPct val="0"/>
            </a:spcBef>
            <a:spcAft>
              <a:spcPct val="35000"/>
            </a:spcAft>
            <a:buNone/>
          </a:pPr>
          <a:r>
            <a:rPr lang="en-US" sz="1900" kern="1200" dirty="0"/>
            <a:t>Possible tables and/or graphs</a:t>
          </a:r>
        </a:p>
      </dsp:txBody>
      <dsp:txXfrm>
        <a:off x="1133349" y="4910881"/>
        <a:ext cx="5455341" cy="98125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140AD-D98E-4F49-8CCC-284CD87CB3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6C655B-11AA-43A3-9449-86C384294B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5938DC-504C-4B7E-96E3-BBD905823213}"/>
              </a:ext>
            </a:extLst>
          </p:cNvPr>
          <p:cNvSpPr>
            <a:spLocks noGrp="1"/>
          </p:cNvSpPr>
          <p:nvPr>
            <p:ph type="dt" sz="half" idx="10"/>
          </p:nvPr>
        </p:nvSpPr>
        <p:spPr/>
        <p:txBody>
          <a:bodyPr/>
          <a:lstStyle/>
          <a:p>
            <a:fld id="{CEB42A2F-1F6A-4557-9F41-FF13BC105925}" type="datetimeFigureOut">
              <a:rPr lang="en-US" smtClean="0"/>
              <a:t>5/14/2020</a:t>
            </a:fld>
            <a:endParaRPr lang="en-US"/>
          </a:p>
        </p:txBody>
      </p:sp>
      <p:sp>
        <p:nvSpPr>
          <p:cNvPr id="5" name="Footer Placeholder 4">
            <a:extLst>
              <a:ext uri="{FF2B5EF4-FFF2-40B4-BE49-F238E27FC236}">
                <a16:creationId xmlns:a16="http://schemas.microsoft.com/office/drawing/2014/main" id="{FF00F073-01D4-462B-AEEC-4006AEA172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2781D4-0E9D-43BA-9241-FC80878FD532}"/>
              </a:ext>
            </a:extLst>
          </p:cNvPr>
          <p:cNvSpPr>
            <a:spLocks noGrp="1"/>
          </p:cNvSpPr>
          <p:nvPr>
            <p:ph type="sldNum" sz="quarter" idx="12"/>
          </p:nvPr>
        </p:nvSpPr>
        <p:spPr/>
        <p:txBody>
          <a:bodyPr/>
          <a:lstStyle/>
          <a:p>
            <a:fld id="{E29D7518-4ED6-431F-A431-BA2647638BC4}" type="slidenum">
              <a:rPr lang="en-US" smtClean="0"/>
              <a:t>‹#›</a:t>
            </a:fld>
            <a:endParaRPr lang="en-US"/>
          </a:p>
        </p:txBody>
      </p:sp>
    </p:spTree>
    <p:extLst>
      <p:ext uri="{BB962C8B-B14F-4D97-AF65-F5344CB8AC3E}">
        <p14:creationId xmlns:p14="http://schemas.microsoft.com/office/powerpoint/2010/main" val="2634993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7960C-FFBD-4679-945D-988E2C7ADF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C472D7-D29C-4A01-A15D-00023ED62C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5ABDB8-B067-43A8-A8D2-9A3C15F51275}"/>
              </a:ext>
            </a:extLst>
          </p:cNvPr>
          <p:cNvSpPr>
            <a:spLocks noGrp="1"/>
          </p:cNvSpPr>
          <p:nvPr>
            <p:ph type="dt" sz="half" idx="10"/>
          </p:nvPr>
        </p:nvSpPr>
        <p:spPr/>
        <p:txBody>
          <a:bodyPr/>
          <a:lstStyle/>
          <a:p>
            <a:fld id="{CEB42A2F-1F6A-4557-9F41-FF13BC105925}" type="datetimeFigureOut">
              <a:rPr lang="en-US" smtClean="0"/>
              <a:t>5/14/2020</a:t>
            </a:fld>
            <a:endParaRPr lang="en-US"/>
          </a:p>
        </p:txBody>
      </p:sp>
      <p:sp>
        <p:nvSpPr>
          <p:cNvPr id="5" name="Footer Placeholder 4">
            <a:extLst>
              <a:ext uri="{FF2B5EF4-FFF2-40B4-BE49-F238E27FC236}">
                <a16:creationId xmlns:a16="http://schemas.microsoft.com/office/drawing/2014/main" id="{E3E16C4F-1A28-4293-8906-086F9234DF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4DADEF-10EF-4B16-BB34-9DF7DFBCEEF2}"/>
              </a:ext>
            </a:extLst>
          </p:cNvPr>
          <p:cNvSpPr>
            <a:spLocks noGrp="1"/>
          </p:cNvSpPr>
          <p:nvPr>
            <p:ph type="sldNum" sz="quarter" idx="12"/>
          </p:nvPr>
        </p:nvSpPr>
        <p:spPr/>
        <p:txBody>
          <a:bodyPr/>
          <a:lstStyle/>
          <a:p>
            <a:fld id="{E29D7518-4ED6-431F-A431-BA2647638BC4}" type="slidenum">
              <a:rPr lang="en-US" smtClean="0"/>
              <a:t>‹#›</a:t>
            </a:fld>
            <a:endParaRPr lang="en-US"/>
          </a:p>
        </p:txBody>
      </p:sp>
    </p:spTree>
    <p:extLst>
      <p:ext uri="{BB962C8B-B14F-4D97-AF65-F5344CB8AC3E}">
        <p14:creationId xmlns:p14="http://schemas.microsoft.com/office/powerpoint/2010/main" val="11216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F57B2D-5B03-4F5F-836B-23E8056C10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2C43D7-4EA3-4D29-A342-CF4C347796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84CCC8-F6AA-4FFD-8EB6-53ED25B6FC57}"/>
              </a:ext>
            </a:extLst>
          </p:cNvPr>
          <p:cNvSpPr>
            <a:spLocks noGrp="1"/>
          </p:cNvSpPr>
          <p:nvPr>
            <p:ph type="dt" sz="half" idx="10"/>
          </p:nvPr>
        </p:nvSpPr>
        <p:spPr/>
        <p:txBody>
          <a:bodyPr/>
          <a:lstStyle/>
          <a:p>
            <a:fld id="{CEB42A2F-1F6A-4557-9F41-FF13BC105925}" type="datetimeFigureOut">
              <a:rPr lang="en-US" smtClean="0"/>
              <a:t>5/14/2020</a:t>
            </a:fld>
            <a:endParaRPr lang="en-US"/>
          </a:p>
        </p:txBody>
      </p:sp>
      <p:sp>
        <p:nvSpPr>
          <p:cNvPr id="5" name="Footer Placeholder 4">
            <a:extLst>
              <a:ext uri="{FF2B5EF4-FFF2-40B4-BE49-F238E27FC236}">
                <a16:creationId xmlns:a16="http://schemas.microsoft.com/office/drawing/2014/main" id="{5956DDB8-4122-4E11-9AEB-0194BE106B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56BA53-F84A-41E3-A265-0ACE93489EE3}"/>
              </a:ext>
            </a:extLst>
          </p:cNvPr>
          <p:cNvSpPr>
            <a:spLocks noGrp="1"/>
          </p:cNvSpPr>
          <p:nvPr>
            <p:ph type="sldNum" sz="quarter" idx="12"/>
          </p:nvPr>
        </p:nvSpPr>
        <p:spPr/>
        <p:txBody>
          <a:bodyPr/>
          <a:lstStyle/>
          <a:p>
            <a:fld id="{E29D7518-4ED6-431F-A431-BA2647638BC4}" type="slidenum">
              <a:rPr lang="en-US" smtClean="0"/>
              <a:t>‹#›</a:t>
            </a:fld>
            <a:endParaRPr lang="en-US"/>
          </a:p>
        </p:txBody>
      </p:sp>
    </p:spTree>
    <p:extLst>
      <p:ext uri="{BB962C8B-B14F-4D97-AF65-F5344CB8AC3E}">
        <p14:creationId xmlns:p14="http://schemas.microsoft.com/office/powerpoint/2010/main" val="1510646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F7909-36B7-4D98-AB7B-886DF6A2A5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386D2F-4B32-4D7B-B214-EC840B4C6F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6683FC-155E-4EF5-9C40-2302C0316B9F}"/>
              </a:ext>
            </a:extLst>
          </p:cNvPr>
          <p:cNvSpPr>
            <a:spLocks noGrp="1"/>
          </p:cNvSpPr>
          <p:nvPr>
            <p:ph type="dt" sz="half" idx="10"/>
          </p:nvPr>
        </p:nvSpPr>
        <p:spPr/>
        <p:txBody>
          <a:bodyPr/>
          <a:lstStyle/>
          <a:p>
            <a:fld id="{CEB42A2F-1F6A-4557-9F41-FF13BC105925}" type="datetimeFigureOut">
              <a:rPr lang="en-US" smtClean="0"/>
              <a:t>5/14/2020</a:t>
            </a:fld>
            <a:endParaRPr lang="en-US"/>
          </a:p>
        </p:txBody>
      </p:sp>
      <p:sp>
        <p:nvSpPr>
          <p:cNvPr id="5" name="Footer Placeholder 4">
            <a:extLst>
              <a:ext uri="{FF2B5EF4-FFF2-40B4-BE49-F238E27FC236}">
                <a16:creationId xmlns:a16="http://schemas.microsoft.com/office/drawing/2014/main" id="{F453A9E2-6C24-47AA-A985-3750880CCA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64830E-C3F0-430C-BCF4-7832087620F9}"/>
              </a:ext>
            </a:extLst>
          </p:cNvPr>
          <p:cNvSpPr>
            <a:spLocks noGrp="1"/>
          </p:cNvSpPr>
          <p:nvPr>
            <p:ph type="sldNum" sz="quarter" idx="12"/>
          </p:nvPr>
        </p:nvSpPr>
        <p:spPr/>
        <p:txBody>
          <a:bodyPr/>
          <a:lstStyle/>
          <a:p>
            <a:fld id="{E29D7518-4ED6-431F-A431-BA2647638BC4}" type="slidenum">
              <a:rPr lang="en-US" smtClean="0"/>
              <a:t>‹#›</a:t>
            </a:fld>
            <a:endParaRPr lang="en-US"/>
          </a:p>
        </p:txBody>
      </p:sp>
    </p:spTree>
    <p:extLst>
      <p:ext uri="{BB962C8B-B14F-4D97-AF65-F5344CB8AC3E}">
        <p14:creationId xmlns:p14="http://schemas.microsoft.com/office/powerpoint/2010/main" val="3383807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AE92-AA9E-4439-9585-3AC9F109BC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20EF74-6389-4F12-8B00-1C72EB21DC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D7E03A-6C7A-49CC-A437-D2BD8919512F}"/>
              </a:ext>
            </a:extLst>
          </p:cNvPr>
          <p:cNvSpPr>
            <a:spLocks noGrp="1"/>
          </p:cNvSpPr>
          <p:nvPr>
            <p:ph type="dt" sz="half" idx="10"/>
          </p:nvPr>
        </p:nvSpPr>
        <p:spPr/>
        <p:txBody>
          <a:bodyPr/>
          <a:lstStyle/>
          <a:p>
            <a:fld id="{CEB42A2F-1F6A-4557-9F41-FF13BC105925}" type="datetimeFigureOut">
              <a:rPr lang="en-US" smtClean="0"/>
              <a:t>5/14/2020</a:t>
            </a:fld>
            <a:endParaRPr lang="en-US"/>
          </a:p>
        </p:txBody>
      </p:sp>
      <p:sp>
        <p:nvSpPr>
          <p:cNvPr id="5" name="Footer Placeholder 4">
            <a:extLst>
              <a:ext uri="{FF2B5EF4-FFF2-40B4-BE49-F238E27FC236}">
                <a16:creationId xmlns:a16="http://schemas.microsoft.com/office/drawing/2014/main" id="{E5E5F587-1341-416F-9C84-EA304F2C10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DEA264-4606-4408-A0AD-6D8AFA1C0BEB}"/>
              </a:ext>
            </a:extLst>
          </p:cNvPr>
          <p:cNvSpPr>
            <a:spLocks noGrp="1"/>
          </p:cNvSpPr>
          <p:nvPr>
            <p:ph type="sldNum" sz="quarter" idx="12"/>
          </p:nvPr>
        </p:nvSpPr>
        <p:spPr/>
        <p:txBody>
          <a:bodyPr/>
          <a:lstStyle/>
          <a:p>
            <a:fld id="{E29D7518-4ED6-431F-A431-BA2647638BC4}" type="slidenum">
              <a:rPr lang="en-US" smtClean="0"/>
              <a:t>‹#›</a:t>
            </a:fld>
            <a:endParaRPr lang="en-US"/>
          </a:p>
        </p:txBody>
      </p:sp>
    </p:spTree>
    <p:extLst>
      <p:ext uri="{BB962C8B-B14F-4D97-AF65-F5344CB8AC3E}">
        <p14:creationId xmlns:p14="http://schemas.microsoft.com/office/powerpoint/2010/main" val="867863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2FCCB-B62D-4D49-A355-AB54178736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6B3C69-B0BA-42CA-9662-C84DB76425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1FED80-9E5F-4771-9E71-A1B09BD2CA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037F19-A21C-4CE3-8DB1-1B093AEAB5D9}"/>
              </a:ext>
            </a:extLst>
          </p:cNvPr>
          <p:cNvSpPr>
            <a:spLocks noGrp="1"/>
          </p:cNvSpPr>
          <p:nvPr>
            <p:ph type="dt" sz="half" idx="10"/>
          </p:nvPr>
        </p:nvSpPr>
        <p:spPr/>
        <p:txBody>
          <a:bodyPr/>
          <a:lstStyle/>
          <a:p>
            <a:fld id="{CEB42A2F-1F6A-4557-9F41-FF13BC105925}" type="datetimeFigureOut">
              <a:rPr lang="en-US" smtClean="0"/>
              <a:t>5/14/2020</a:t>
            </a:fld>
            <a:endParaRPr lang="en-US"/>
          </a:p>
        </p:txBody>
      </p:sp>
      <p:sp>
        <p:nvSpPr>
          <p:cNvPr id="6" name="Footer Placeholder 5">
            <a:extLst>
              <a:ext uri="{FF2B5EF4-FFF2-40B4-BE49-F238E27FC236}">
                <a16:creationId xmlns:a16="http://schemas.microsoft.com/office/drawing/2014/main" id="{858160F4-F901-4F76-9870-2D634CFCB3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CF3ADE-C46F-4B4B-8A68-AE5A7C682C5E}"/>
              </a:ext>
            </a:extLst>
          </p:cNvPr>
          <p:cNvSpPr>
            <a:spLocks noGrp="1"/>
          </p:cNvSpPr>
          <p:nvPr>
            <p:ph type="sldNum" sz="quarter" idx="12"/>
          </p:nvPr>
        </p:nvSpPr>
        <p:spPr/>
        <p:txBody>
          <a:bodyPr/>
          <a:lstStyle/>
          <a:p>
            <a:fld id="{E29D7518-4ED6-431F-A431-BA2647638BC4}" type="slidenum">
              <a:rPr lang="en-US" smtClean="0"/>
              <a:t>‹#›</a:t>
            </a:fld>
            <a:endParaRPr lang="en-US"/>
          </a:p>
        </p:txBody>
      </p:sp>
    </p:spTree>
    <p:extLst>
      <p:ext uri="{BB962C8B-B14F-4D97-AF65-F5344CB8AC3E}">
        <p14:creationId xmlns:p14="http://schemas.microsoft.com/office/powerpoint/2010/main" val="4048454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6C294-467B-44BE-8D13-75947AAD86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9EEF47-2310-4096-A6C3-8741AC6DA0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AC3487-50F0-4688-ADF4-B97A045651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208E90-CA55-4A98-9B49-52D671440A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05AA0E-8254-424C-B55C-72398D3FE2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60C87F-6B1A-45F1-B960-4AF30A43AF55}"/>
              </a:ext>
            </a:extLst>
          </p:cNvPr>
          <p:cNvSpPr>
            <a:spLocks noGrp="1"/>
          </p:cNvSpPr>
          <p:nvPr>
            <p:ph type="dt" sz="half" idx="10"/>
          </p:nvPr>
        </p:nvSpPr>
        <p:spPr/>
        <p:txBody>
          <a:bodyPr/>
          <a:lstStyle/>
          <a:p>
            <a:fld id="{CEB42A2F-1F6A-4557-9F41-FF13BC105925}" type="datetimeFigureOut">
              <a:rPr lang="en-US" smtClean="0"/>
              <a:t>5/14/2020</a:t>
            </a:fld>
            <a:endParaRPr lang="en-US"/>
          </a:p>
        </p:txBody>
      </p:sp>
      <p:sp>
        <p:nvSpPr>
          <p:cNvPr id="8" name="Footer Placeholder 7">
            <a:extLst>
              <a:ext uri="{FF2B5EF4-FFF2-40B4-BE49-F238E27FC236}">
                <a16:creationId xmlns:a16="http://schemas.microsoft.com/office/drawing/2014/main" id="{59415411-12EA-44E7-9E17-8CED3F4210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89D6C0-8150-48D2-9657-3FFDABEB0EBA}"/>
              </a:ext>
            </a:extLst>
          </p:cNvPr>
          <p:cNvSpPr>
            <a:spLocks noGrp="1"/>
          </p:cNvSpPr>
          <p:nvPr>
            <p:ph type="sldNum" sz="quarter" idx="12"/>
          </p:nvPr>
        </p:nvSpPr>
        <p:spPr/>
        <p:txBody>
          <a:bodyPr/>
          <a:lstStyle/>
          <a:p>
            <a:fld id="{E29D7518-4ED6-431F-A431-BA2647638BC4}" type="slidenum">
              <a:rPr lang="en-US" smtClean="0"/>
              <a:t>‹#›</a:t>
            </a:fld>
            <a:endParaRPr lang="en-US"/>
          </a:p>
        </p:txBody>
      </p:sp>
    </p:spTree>
    <p:extLst>
      <p:ext uri="{BB962C8B-B14F-4D97-AF65-F5344CB8AC3E}">
        <p14:creationId xmlns:p14="http://schemas.microsoft.com/office/powerpoint/2010/main" val="906012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B0977-196D-4BBE-ADD2-2FEB76332A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E39ECE-FDE1-43BF-8B07-CCAECB3A487C}"/>
              </a:ext>
            </a:extLst>
          </p:cNvPr>
          <p:cNvSpPr>
            <a:spLocks noGrp="1"/>
          </p:cNvSpPr>
          <p:nvPr>
            <p:ph type="dt" sz="half" idx="10"/>
          </p:nvPr>
        </p:nvSpPr>
        <p:spPr/>
        <p:txBody>
          <a:bodyPr/>
          <a:lstStyle/>
          <a:p>
            <a:fld id="{CEB42A2F-1F6A-4557-9F41-FF13BC105925}" type="datetimeFigureOut">
              <a:rPr lang="en-US" smtClean="0"/>
              <a:t>5/14/2020</a:t>
            </a:fld>
            <a:endParaRPr lang="en-US"/>
          </a:p>
        </p:txBody>
      </p:sp>
      <p:sp>
        <p:nvSpPr>
          <p:cNvPr id="4" name="Footer Placeholder 3">
            <a:extLst>
              <a:ext uri="{FF2B5EF4-FFF2-40B4-BE49-F238E27FC236}">
                <a16:creationId xmlns:a16="http://schemas.microsoft.com/office/drawing/2014/main" id="{1824660A-27DE-4B57-87D8-C1BC3E6BDC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5268B3-2578-476B-84E3-8F6CC9B174A9}"/>
              </a:ext>
            </a:extLst>
          </p:cNvPr>
          <p:cNvSpPr>
            <a:spLocks noGrp="1"/>
          </p:cNvSpPr>
          <p:nvPr>
            <p:ph type="sldNum" sz="quarter" idx="12"/>
          </p:nvPr>
        </p:nvSpPr>
        <p:spPr/>
        <p:txBody>
          <a:bodyPr/>
          <a:lstStyle/>
          <a:p>
            <a:fld id="{E29D7518-4ED6-431F-A431-BA2647638BC4}" type="slidenum">
              <a:rPr lang="en-US" smtClean="0"/>
              <a:t>‹#›</a:t>
            </a:fld>
            <a:endParaRPr lang="en-US"/>
          </a:p>
        </p:txBody>
      </p:sp>
    </p:spTree>
    <p:extLst>
      <p:ext uri="{BB962C8B-B14F-4D97-AF65-F5344CB8AC3E}">
        <p14:creationId xmlns:p14="http://schemas.microsoft.com/office/powerpoint/2010/main" val="2602912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F5633-9C44-469D-A233-ABC5778BD7F3}"/>
              </a:ext>
            </a:extLst>
          </p:cNvPr>
          <p:cNvSpPr>
            <a:spLocks noGrp="1"/>
          </p:cNvSpPr>
          <p:nvPr>
            <p:ph type="dt" sz="half" idx="10"/>
          </p:nvPr>
        </p:nvSpPr>
        <p:spPr/>
        <p:txBody>
          <a:bodyPr/>
          <a:lstStyle/>
          <a:p>
            <a:fld id="{CEB42A2F-1F6A-4557-9F41-FF13BC105925}" type="datetimeFigureOut">
              <a:rPr lang="en-US" smtClean="0"/>
              <a:t>5/14/2020</a:t>
            </a:fld>
            <a:endParaRPr lang="en-US"/>
          </a:p>
        </p:txBody>
      </p:sp>
      <p:sp>
        <p:nvSpPr>
          <p:cNvPr id="3" name="Footer Placeholder 2">
            <a:extLst>
              <a:ext uri="{FF2B5EF4-FFF2-40B4-BE49-F238E27FC236}">
                <a16:creationId xmlns:a16="http://schemas.microsoft.com/office/drawing/2014/main" id="{D9CF428E-E64F-4992-AC85-55353C4A47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17130B-DDAD-4139-B36B-AACB10A52221}"/>
              </a:ext>
            </a:extLst>
          </p:cNvPr>
          <p:cNvSpPr>
            <a:spLocks noGrp="1"/>
          </p:cNvSpPr>
          <p:nvPr>
            <p:ph type="sldNum" sz="quarter" idx="12"/>
          </p:nvPr>
        </p:nvSpPr>
        <p:spPr/>
        <p:txBody>
          <a:bodyPr/>
          <a:lstStyle/>
          <a:p>
            <a:fld id="{E29D7518-4ED6-431F-A431-BA2647638BC4}" type="slidenum">
              <a:rPr lang="en-US" smtClean="0"/>
              <a:t>‹#›</a:t>
            </a:fld>
            <a:endParaRPr lang="en-US"/>
          </a:p>
        </p:txBody>
      </p:sp>
    </p:spTree>
    <p:extLst>
      <p:ext uri="{BB962C8B-B14F-4D97-AF65-F5344CB8AC3E}">
        <p14:creationId xmlns:p14="http://schemas.microsoft.com/office/powerpoint/2010/main" val="3044661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0A66B-F97C-4D47-A232-ACAAE9D547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679B4B-21E7-4DD9-B2EA-9D5EE67879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88535C-EE6F-45F3-BF7F-4054EECAD8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F2CF21-AD6D-4A4A-9313-F919220FCF46}"/>
              </a:ext>
            </a:extLst>
          </p:cNvPr>
          <p:cNvSpPr>
            <a:spLocks noGrp="1"/>
          </p:cNvSpPr>
          <p:nvPr>
            <p:ph type="dt" sz="half" idx="10"/>
          </p:nvPr>
        </p:nvSpPr>
        <p:spPr/>
        <p:txBody>
          <a:bodyPr/>
          <a:lstStyle/>
          <a:p>
            <a:fld id="{CEB42A2F-1F6A-4557-9F41-FF13BC105925}" type="datetimeFigureOut">
              <a:rPr lang="en-US" smtClean="0"/>
              <a:t>5/14/2020</a:t>
            </a:fld>
            <a:endParaRPr lang="en-US"/>
          </a:p>
        </p:txBody>
      </p:sp>
      <p:sp>
        <p:nvSpPr>
          <p:cNvPr id="6" name="Footer Placeholder 5">
            <a:extLst>
              <a:ext uri="{FF2B5EF4-FFF2-40B4-BE49-F238E27FC236}">
                <a16:creationId xmlns:a16="http://schemas.microsoft.com/office/drawing/2014/main" id="{EF86E17D-DEE6-4757-AE74-580FBCA6E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868D39-3EA2-4F48-B326-847780007D64}"/>
              </a:ext>
            </a:extLst>
          </p:cNvPr>
          <p:cNvSpPr>
            <a:spLocks noGrp="1"/>
          </p:cNvSpPr>
          <p:nvPr>
            <p:ph type="sldNum" sz="quarter" idx="12"/>
          </p:nvPr>
        </p:nvSpPr>
        <p:spPr/>
        <p:txBody>
          <a:bodyPr/>
          <a:lstStyle/>
          <a:p>
            <a:fld id="{E29D7518-4ED6-431F-A431-BA2647638BC4}" type="slidenum">
              <a:rPr lang="en-US" smtClean="0"/>
              <a:t>‹#›</a:t>
            </a:fld>
            <a:endParaRPr lang="en-US"/>
          </a:p>
        </p:txBody>
      </p:sp>
    </p:spTree>
    <p:extLst>
      <p:ext uri="{BB962C8B-B14F-4D97-AF65-F5344CB8AC3E}">
        <p14:creationId xmlns:p14="http://schemas.microsoft.com/office/powerpoint/2010/main" val="2840662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C581E-7372-4D12-89BD-41EA672E4D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CC94C5-410D-485F-9711-A3A1916A85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45F693-6EA2-4982-9EBB-DBBC549B15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872A1E-74CF-4EDC-9158-94A36C91509C}"/>
              </a:ext>
            </a:extLst>
          </p:cNvPr>
          <p:cNvSpPr>
            <a:spLocks noGrp="1"/>
          </p:cNvSpPr>
          <p:nvPr>
            <p:ph type="dt" sz="half" idx="10"/>
          </p:nvPr>
        </p:nvSpPr>
        <p:spPr/>
        <p:txBody>
          <a:bodyPr/>
          <a:lstStyle/>
          <a:p>
            <a:fld id="{CEB42A2F-1F6A-4557-9F41-FF13BC105925}" type="datetimeFigureOut">
              <a:rPr lang="en-US" smtClean="0"/>
              <a:t>5/14/2020</a:t>
            </a:fld>
            <a:endParaRPr lang="en-US"/>
          </a:p>
        </p:txBody>
      </p:sp>
      <p:sp>
        <p:nvSpPr>
          <p:cNvPr id="6" name="Footer Placeholder 5">
            <a:extLst>
              <a:ext uri="{FF2B5EF4-FFF2-40B4-BE49-F238E27FC236}">
                <a16:creationId xmlns:a16="http://schemas.microsoft.com/office/drawing/2014/main" id="{CA7BF6F9-06E7-47E4-A70A-724EFB27D3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2C2550-2E6D-45CC-B5CD-87110C33E6EA}"/>
              </a:ext>
            </a:extLst>
          </p:cNvPr>
          <p:cNvSpPr>
            <a:spLocks noGrp="1"/>
          </p:cNvSpPr>
          <p:nvPr>
            <p:ph type="sldNum" sz="quarter" idx="12"/>
          </p:nvPr>
        </p:nvSpPr>
        <p:spPr/>
        <p:txBody>
          <a:bodyPr/>
          <a:lstStyle/>
          <a:p>
            <a:fld id="{E29D7518-4ED6-431F-A431-BA2647638BC4}" type="slidenum">
              <a:rPr lang="en-US" smtClean="0"/>
              <a:t>‹#›</a:t>
            </a:fld>
            <a:endParaRPr lang="en-US"/>
          </a:p>
        </p:txBody>
      </p:sp>
    </p:spTree>
    <p:extLst>
      <p:ext uri="{BB962C8B-B14F-4D97-AF65-F5344CB8AC3E}">
        <p14:creationId xmlns:p14="http://schemas.microsoft.com/office/powerpoint/2010/main" val="1045164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D9D3DA-AB35-4D6C-AD24-3E7BB8442F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E4B285-E111-42C6-B90D-8704D8E716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61B458-C9A6-41CA-B851-899AEA0F49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B42A2F-1F6A-4557-9F41-FF13BC105925}" type="datetimeFigureOut">
              <a:rPr lang="en-US" smtClean="0"/>
              <a:t>5/14/2020</a:t>
            </a:fld>
            <a:endParaRPr lang="en-US"/>
          </a:p>
        </p:txBody>
      </p:sp>
      <p:sp>
        <p:nvSpPr>
          <p:cNvPr id="5" name="Footer Placeholder 4">
            <a:extLst>
              <a:ext uri="{FF2B5EF4-FFF2-40B4-BE49-F238E27FC236}">
                <a16:creationId xmlns:a16="http://schemas.microsoft.com/office/drawing/2014/main" id="{28E9689A-45F1-4B69-BFF4-7CF3BF6A82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10F8ED-ED6B-4614-B2D6-BD12D2C75B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9D7518-4ED6-431F-A431-BA2647638BC4}" type="slidenum">
              <a:rPr lang="en-US" smtClean="0"/>
              <a:t>‹#›</a:t>
            </a:fld>
            <a:endParaRPr lang="en-US"/>
          </a:p>
        </p:txBody>
      </p:sp>
    </p:spTree>
    <p:extLst>
      <p:ext uri="{BB962C8B-B14F-4D97-AF65-F5344CB8AC3E}">
        <p14:creationId xmlns:p14="http://schemas.microsoft.com/office/powerpoint/2010/main" val="3920715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9EF3CB-C430-4445-9E41-1DF3C4C0854F}"/>
              </a:ext>
            </a:extLst>
          </p:cNvPr>
          <p:cNvSpPr>
            <a:spLocks noGrp="1"/>
          </p:cNvSpPr>
          <p:nvPr>
            <p:ph type="title"/>
          </p:nvPr>
        </p:nvSpPr>
        <p:spPr>
          <a:xfrm>
            <a:off x="1043631" y="809898"/>
            <a:ext cx="10173010" cy="1554480"/>
          </a:xfrm>
        </p:spPr>
        <p:txBody>
          <a:bodyPr anchor="ctr">
            <a:normAutofit/>
          </a:bodyPr>
          <a:lstStyle/>
          <a:p>
            <a:r>
              <a:rPr lang="en-US" sz="4800" dirty="0"/>
              <a:t>NFL Super Bowl Study</a:t>
            </a:r>
            <a:br>
              <a:rPr lang="en-US" sz="4800" dirty="0"/>
            </a:br>
            <a:r>
              <a:rPr lang="en-US" sz="4800" dirty="0"/>
              <a:t>Group 4</a:t>
            </a:r>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36B7DDB0-B22B-4526-B142-16223476F531}"/>
              </a:ext>
            </a:extLst>
          </p:cNvPr>
          <p:cNvGraphicFramePr>
            <a:graphicFrameLocks noGrp="1"/>
          </p:cNvGraphicFramePr>
          <p:nvPr>
            <p:ph idx="1"/>
            <p:extLst>
              <p:ext uri="{D42A27DB-BD31-4B8C-83A1-F6EECF244321}">
                <p14:modId xmlns:p14="http://schemas.microsoft.com/office/powerpoint/2010/main" val="2367381660"/>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23D53A8B-68FF-4AFB-9A70-90E28D6A5000}"/>
              </a:ext>
            </a:extLst>
          </p:cNvPr>
          <p:cNvSpPr txBox="1"/>
          <p:nvPr/>
        </p:nvSpPr>
        <p:spPr>
          <a:xfrm>
            <a:off x="9819861" y="809898"/>
            <a:ext cx="1708886" cy="369332"/>
          </a:xfrm>
          <a:prstGeom prst="rect">
            <a:avLst/>
          </a:prstGeom>
          <a:noFill/>
        </p:spPr>
        <p:txBody>
          <a:bodyPr wrap="square" rtlCol="0">
            <a:spAutoFit/>
          </a:bodyPr>
          <a:lstStyle/>
          <a:p>
            <a:r>
              <a:rPr lang="en-US" dirty="0"/>
              <a:t>May 11, 2020</a:t>
            </a:r>
          </a:p>
        </p:txBody>
      </p:sp>
    </p:spTree>
    <p:extLst>
      <p:ext uri="{BB962C8B-B14F-4D97-AF65-F5344CB8AC3E}">
        <p14:creationId xmlns:p14="http://schemas.microsoft.com/office/powerpoint/2010/main" val="4276290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EA22F-CB2B-4FF7-89B1-FC324FF9A14D}"/>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5DFD72D4-61AE-4B4B-8BE9-A2542FDBC6B6}"/>
              </a:ext>
            </a:extLst>
          </p:cNvPr>
          <p:cNvSpPr txBox="1">
            <a:spLocks noGrp="1"/>
          </p:cNvSpPr>
          <p:nvPr>
            <p:ph idx="1"/>
          </p:nvPr>
        </p:nvSpPr>
        <p:spPr>
          <a:xfrm>
            <a:off x="838200" y="1825625"/>
            <a:ext cx="10515600" cy="1512209"/>
          </a:xfrm>
          <a:prstGeom prst="rect">
            <a:avLst/>
          </a:prstGeom>
          <a:noFill/>
        </p:spPr>
        <p:txBody>
          <a:bodyPr wrap="square" rtlCol="0">
            <a:spAutoFit/>
          </a:bodyPr>
          <a:lstStyle/>
          <a:p>
            <a:pPr marL="285750" indent="-285750"/>
            <a:r>
              <a:rPr lang="en-US" dirty="0"/>
              <a:t>#How many points do you need to win a Super Bowl?</a:t>
            </a:r>
          </a:p>
          <a:p>
            <a:pPr marL="285750" indent="-285750"/>
            <a:r>
              <a:rPr lang="en-US" dirty="0"/>
              <a:t>#How many points the winners scored?</a:t>
            </a:r>
          </a:p>
          <a:p>
            <a:endParaRPr lang="en-US" dirty="0"/>
          </a:p>
        </p:txBody>
      </p:sp>
    </p:spTree>
    <p:extLst>
      <p:ext uri="{BB962C8B-B14F-4D97-AF65-F5344CB8AC3E}">
        <p14:creationId xmlns:p14="http://schemas.microsoft.com/office/powerpoint/2010/main" val="2122543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C59ED47-CBF7-4C25-96C3-0220E50BAC96}"/>
              </a:ext>
            </a:extLst>
          </p:cNvPr>
          <p:cNvSpPr>
            <a:spLocks noGrp="1"/>
          </p:cNvSpPr>
          <p:nvPr>
            <p:ph type="title"/>
          </p:nvPr>
        </p:nvSpPr>
        <p:spPr>
          <a:xfrm>
            <a:off x="1047280" y="759805"/>
            <a:ext cx="10306520" cy="1325563"/>
          </a:xfrm>
        </p:spPr>
        <p:txBody>
          <a:bodyPr>
            <a:normAutofit/>
          </a:bodyPr>
          <a:lstStyle/>
          <a:p>
            <a:r>
              <a:rPr lang="en-US" sz="4000" dirty="0">
                <a:solidFill>
                  <a:schemeClr val="bg1"/>
                </a:solidFill>
              </a:rPr>
              <a:t>Limitations</a:t>
            </a:r>
            <a:br>
              <a:rPr lang="en-US" sz="4000" dirty="0">
                <a:solidFill>
                  <a:srgbClr val="FFFFFF"/>
                </a:solidFill>
              </a:rPr>
            </a:br>
            <a:endParaRPr lang="en-US" sz="4000" dirty="0">
              <a:solidFill>
                <a:srgbClr val="FFFFFF"/>
              </a:solidFill>
            </a:endParaRPr>
          </a:p>
        </p:txBody>
      </p:sp>
      <p:sp>
        <p:nvSpPr>
          <p:cNvPr id="3" name="Content Placeholder 2">
            <a:extLst>
              <a:ext uri="{FF2B5EF4-FFF2-40B4-BE49-F238E27FC236}">
                <a16:creationId xmlns:a16="http://schemas.microsoft.com/office/drawing/2014/main" id="{CCFC8519-36E1-4A40-8F4E-B3526A2AB62A}"/>
              </a:ext>
            </a:extLst>
          </p:cNvPr>
          <p:cNvSpPr>
            <a:spLocks noGrp="1"/>
          </p:cNvSpPr>
          <p:nvPr>
            <p:ph idx="1"/>
          </p:nvPr>
        </p:nvSpPr>
        <p:spPr>
          <a:xfrm>
            <a:off x="1424904" y="2494450"/>
            <a:ext cx="7135999" cy="3563159"/>
          </a:xfrm>
        </p:spPr>
        <p:txBody>
          <a:bodyPr>
            <a:normAutofit/>
          </a:bodyPr>
          <a:lstStyle/>
          <a:p>
            <a:pPr marL="0" indent="0">
              <a:buNone/>
            </a:pPr>
            <a:r>
              <a:rPr lang="en-US" sz="2400" dirty="0"/>
              <a:t>The dataset was very limited, it only contains the basic information about Superbowl’s. We consider we could make a deeper analysis with more statistics.</a:t>
            </a:r>
          </a:p>
          <a:p>
            <a:pPr marL="0" indent="0">
              <a:buNone/>
            </a:pPr>
            <a:endParaRPr lang="en-US" sz="2400" dirty="0"/>
          </a:p>
          <a:p>
            <a:pPr marL="0" indent="0">
              <a:buNone/>
            </a:pPr>
            <a:r>
              <a:rPr lang="en-US" sz="2400" dirty="0"/>
              <a:t>53 rows, one for each Superbowl</a:t>
            </a:r>
          </a:p>
          <a:p>
            <a:pPr marL="0" indent="0">
              <a:buNone/>
            </a:pPr>
            <a:r>
              <a:rPr lang="en-US" sz="2400" dirty="0"/>
              <a:t>10 columns of data/statistics </a:t>
            </a:r>
          </a:p>
          <a:p>
            <a:pPr marL="0" indent="0">
              <a:buNone/>
            </a:pPr>
            <a:endParaRPr lang="en-US" sz="2400" dirty="0"/>
          </a:p>
        </p:txBody>
      </p:sp>
    </p:spTree>
    <p:extLst>
      <p:ext uri="{BB962C8B-B14F-4D97-AF65-F5344CB8AC3E}">
        <p14:creationId xmlns:p14="http://schemas.microsoft.com/office/powerpoint/2010/main" val="2318284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C59ED47-CBF7-4C25-96C3-0220E50BAC96}"/>
              </a:ext>
            </a:extLst>
          </p:cNvPr>
          <p:cNvSpPr>
            <a:spLocks noGrp="1"/>
          </p:cNvSpPr>
          <p:nvPr>
            <p:ph type="title"/>
          </p:nvPr>
        </p:nvSpPr>
        <p:spPr>
          <a:xfrm>
            <a:off x="1047280" y="759805"/>
            <a:ext cx="10306520" cy="1325563"/>
          </a:xfrm>
        </p:spPr>
        <p:txBody>
          <a:bodyPr>
            <a:normAutofit fontScale="90000"/>
          </a:bodyPr>
          <a:lstStyle/>
          <a:p>
            <a:br>
              <a:rPr lang="en-US" sz="4000" dirty="0">
                <a:solidFill>
                  <a:schemeClr val="bg1"/>
                </a:solidFill>
              </a:rPr>
            </a:br>
            <a:r>
              <a:rPr lang="en-US" sz="4000" dirty="0">
                <a:solidFill>
                  <a:schemeClr val="bg1"/>
                </a:solidFill>
              </a:rPr>
              <a:t>Possible tables and/or graphs</a:t>
            </a:r>
            <a:br>
              <a:rPr lang="en-US" sz="4000" dirty="0">
                <a:solidFill>
                  <a:schemeClr val="bg1"/>
                </a:solidFill>
              </a:rPr>
            </a:br>
            <a:br>
              <a:rPr lang="en-US" sz="4000" dirty="0">
                <a:solidFill>
                  <a:schemeClr val="bg1"/>
                </a:solidFill>
              </a:rPr>
            </a:br>
            <a:endParaRPr lang="en-US" sz="4000" dirty="0">
              <a:solidFill>
                <a:schemeClr val="bg1"/>
              </a:solidFill>
            </a:endParaRPr>
          </a:p>
        </p:txBody>
      </p:sp>
      <p:sp>
        <p:nvSpPr>
          <p:cNvPr id="3" name="Content Placeholder 2">
            <a:extLst>
              <a:ext uri="{FF2B5EF4-FFF2-40B4-BE49-F238E27FC236}">
                <a16:creationId xmlns:a16="http://schemas.microsoft.com/office/drawing/2014/main" id="{CCFC8519-36E1-4A40-8F4E-B3526A2AB62A}"/>
              </a:ext>
            </a:extLst>
          </p:cNvPr>
          <p:cNvSpPr>
            <a:spLocks noGrp="1"/>
          </p:cNvSpPr>
          <p:nvPr>
            <p:ph idx="1"/>
          </p:nvPr>
        </p:nvSpPr>
        <p:spPr>
          <a:xfrm>
            <a:off x="1424904" y="2494450"/>
            <a:ext cx="7135999" cy="3563159"/>
          </a:xfrm>
        </p:spPr>
        <p:txBody>
          <a:bodyPr>
            <a:normAutofit/>
          </a:bodyPr>
          <a:lstStyle/>
          <a:p>
            <a:r>
              <a:rPr lang="en-US" sz="2400" dirty="0"/>
              <a:t>We could have made beans for different time periods and compare how Superbowl's have change threw the years. </a:t>
            </a:r>
          </a:p>
          <a:p>
            <a:pPr marL="0" indent="0">
              <a:buNone/>
            </a:pPr>
            <a:endParaRPr lang="en-US" sz="2400" dirty="0"/>
          </a:p>
        </p:txBody>
      </p:sp>
    </p:spTree>
    <p:extLst>
      <p:ext uri="{BB962C8B-B14F-4D97-AF65-F5344CB8AC3E}">
        <p14:creationId xmlns:p14="http://schemas.microsoft.com/office/powerpoint/2010/main" val="3966073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F2B0CC-0804-4F0E-A01A-23FB0F6CC819}"/>
              </a:ext>
            </a:extLst>
          </p:cNvPr>
          <p:cNvSpPr>
            <a:spLocks noGrp="1"/>
          </p:cNvSpPr>
          <p:nvPr>
            <p:ph type="title"/>
          </p:nvPr>
        </p:nvSpPr>
        <p:spPr>
          <a:xfrm>
            <a:off x="594360" y="637125"/>
            <a:ext cx="3802276" cy="5256371"/>
          </a:xfrm>
        </p:spPr>
        <p:txBody>
          <a:bodyPr>
            <a:normAutofit/>
          </a:bodyPr>
          <a:lstStyle/>
          <a:p>
            <a:pPr algn="ctr"/>
            <a:r>
              <a:rPr lang="en-US" sz="4800" dirty="0"/>
              <a:t>Appendix</a:t>
            </a:r>
          </a:p>
        </p:txBody>
      </p:sp>
      <p:graphicFrame>
        <p:nvGraphicFramePr>
          <p:cNvPr id="5" name="Content Placeholder 2">
            <a:extLst>
              <a:ext uri="{FF2B5EF4-FFF2-40B4-BE49-F238E27FC236}">
                <a16:creationId xmlns:a16="http://schemas.microsoft.com/office/drawing/2014/main" id="{2691D5CF-528B-4351-A4BF-C7EF61B1409E}"/>
              </a:ext>
            </a:extLst>
          </p:cNvPr>
          <p:cNvGraphicFramePr>
            <a:graphicFrameLocks noGrp="1"/>
          </p:cNvGraphicFramePr>
          <p:nvPr>
            <p:ph idx="1"/>
            <p:extLst>
              <p:ext uri="{D42A27DB-BD31-4B8C-83A1-F6EECF244321}">
                <p14:modId xmlns:p14="http://schemas.microsoft.com/office/powerpoint/2010/main" val="2411831650"/>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8711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C59ED47-CBF7-4C25-96C3-0220E50BAC96}"/>
              </a:ext>
            </a:extLst>
          </p:cNvPr>
          <p:cNvSpPr>
            <a:spLocks noGrp="1"/>
          </p:cNvSpPr>
          <p:nvPr>
            <p:ph type="title"/>
          </p:nvPr>
        </p:nvSpPr>
        <p:spPr>
          <a:xfrm>
            <a:off x="1047280" y="759805"/>
            <a:ext cx="10306520" cy="1325563"/>
          </a:xfrm>
        </p:spPr>
        <p:txBody>
          <a:bodyPr>
            <a:normAutofit/>
          </a:bodyPr>
          <a:lstStyle/>
          <a:p>
            <a:r>
              <a:rPr lang="en-US" dirty="0">
                <a:solidFill>
                  <a:schemeClr val="bg1"/>
                </a:solidFill>
              </a:rPr>
              <a:t>Problem Statement</a:t>
            </a:r>
            <a:br>
              <a:rPr lang="en-US" sz="4000" dirty="0">
                <a:solidFill>
                  <a:schemeClr val="bg1"/>
                </a:solidFill>
              </a:rPr>
            </a:br>
            <a:endParaRPr lang="en-US" sz="4000" dirty="0">
              <a:solidFill>
                <a:schemeClr val="bg1"/>
              </a:solidFill>
            </a:endParaRPr>
          </a:p>
        </p:txBody>
      </p:sp>
      <p:sp>
        <p:nvSpPr>
          <p:cNvPr id="3" name="Content Placeholder 2">
            <a:extLst>
              <a:ext uri="{FF2B5EF4-FFF2-40B4-BE49-F238E27FC236}">
                <a16:creationId xmlns:a16="http://schemas.microsoft.com/office/drawing/2014/main" id="{CCFC8519-36E1-4A40-8F4E-B3526A2AB62A}"/>
              </a:ext>
            </a:extLst>
          </p:cNvPr>
          <p:cNvSpPr>
            <a:spLocks noGrp="1"/>
          </p:cNvSpPr>
          <p:nvPr>
            <p:ph idx="1"/>
          </p:nvPr>
        </p:nvSpPr>
        <p:spPr>
          <a:xfrm>
            <a:off x="1424904" y="2494450"/>
            <a:ext cx="9653913" cy="3563159"/>
          </a:xfrm>
        </p:spPr>
        <p:txBody>
          <a:bodyPr>
            <a:normAutofit fontScale="92500" lnSpcReduction="20000"/>
          </a:bodyPr>
          <a:lstStyle/>
          <a:p>
            <a:pPr marL="0" indent="0">
              <a:buNone/>
            </a:pPr>
            <a:r>
              <a:rPr lang="en-US" sz="2400" dirty="0"/>
              <a:t>This is an analysis of a dataset of the history of Superbowl's, that is available on kaggle.com. The major purpose of this project is to answer some questions that our team has about the Superbowl’s, such as:</a:t>
            </a:r>
          </a:p>
          <a:p>
            <a:pPr marL="0" indent="0">
              <a:buNone/>
            </a:pPr>
            <a:endParaRPr lang="en-US" dirty="0"/>
          </a:p>
          <a:p>
            <a:r>
              <a:rPr lang="en-US" sz="2400" dirty="0"/>
              <a:t>How many points do you need to win a Super Bowl?</a:t>
            </a:r>
          </a:p>
          <a:p>
            <a:r>
              <a:rPr lang="en-US" sz="2400" dirty="0"/>
              <a:t>Who is the player with the most MVPs?</a:t>
            </a:r>
          </a:p>
          <a:p>
            <a:r>
              <a:rPr lang="en-US" sz="2400" dirty="0"/>
              <a:t>Which teams have won the most Super Bowls?</a:t>
            </a:r>
          </a:p>
          <a:p>
            <a:r>
              <a:rPr lang="en-US" sz="2400" dirty="0"/>
              <a:t>How many points the winners scored?</a:t>
            </a:r>
          </a:p>
          <a:p>
            <a:r>
              <a:rPr lang="en-US" sz="2400" dirty="0"/>
              <a:t>What was the margins of victory over the years?</a:t>
            </a:r>
          </a:p>
          <a:p>
            <a:r>
              <a:rPr lang="en-US" sz="2400" dirty="0"/>
              <a:t>Where have the Super Bowls been held?</a:t>
            </a:r>
          </a:p>
          <a:p>
            <a:pPr marL="0" indent="0">
              <a:buNone/>
            </a:pPr>
            <a:endParaRPr lang="en-US" sz="2400" dirty="0"/>
          </a:p>
          <a:p>
            <a:endParaRPr lang="en-US" sz="2400" dirty="0"/>
          </a:p>
        </p:txBody>
      </p:sp>
    </p:spTree>
    <p:extLst>
      <p:ext uri="{BB962C8B-B14F-4D97-AF65-F5344CB8AC3E}">
        <p14:creationId xmlns:p14="http://schemas.microsoft.com/office/powerpoint/2010/main" val="623479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C59ED47-CBF7-4C25-96C3-0220E50BAC96}"/>
              </a:ext>
            </a:extLst>
          </p:cNvPr>
          <p:cNvSpPr>
            <a:spLocks noGrp="1"/>
          </p:cNvSpPr>
          <p:nvPr>
            <p:ph type="title"/>
          </p:nvPr>
        </p:nvSpPr>
        <p:spPr>
          <a:xfrm>
            <a:off x="1047280" y="759805"/>
            <a:ext cx="10306520" cy="1325563"/>
          </a:xfrm>
        </p:spPr>
        <p:txBody>
          <a:bodyPr>
            <a:normAutofit/>
          </a:bodyPr>
          <a:lstStyle/>
          <a:p>
            <a:r>
              <a:rPr lang="en-US" sz="4000" dirty="0">
                <a:solidFill>
                  <a:schemeClr val="bg1"/>
                </a:solidFill>
              </a:rPr>
              <a:t>Description of Data</a:t>
            </a:r>
            <a:br>
              <a:rPr lang="en-US" sz="4000" dirty="0">
                <a:solidFill>
                  <a:srgbClr val="FFFFFF"/>
                </a:solidFill>
              </a:rPr>
            </a:br>
            <a:endParaRPr lang="en-US" sz="4000" dirty="0">
              <a:solidFill>
                <a:srgbClr val="FFFFFF"/>
              </a:solidFill>
            </a:endParaRPr>
          </a:p>
        </p:txBody>
      </p:sp>
      <p:sp>
        <p:nvSpPr>
          <p:cNvPr id="3" name="Content Placeholder 2">
            <a:extLst>
              <a:ext uri="{FF2B5EF4-FFF2-40B4-BE49-F238E27FC236}">
                <a16:creationId xmlns:a16="http://schemas.microsoft.com/office/drawing/2014/main" id="{CCFC8519-36E1-4A40-8F4E-B3526A2AB62A}"/>
              </a:ext>
            </a:extLst>
          </p:cNvPr>
          <p:cNvSpPr>
            <a:spLocks noGrp="1"/>
          </p:cNvSpPr>
          <p:nvPr>
            <p:ph idx="1"/>
          </p:nvPr>
        </p:nvSpPr>
        <p:spPr>
          <a:xfrm>
            <a:off x="1424904" y="2494450"/>
            <a:ext cx="9653913" cy="3893098"/>
          </a:xfrm>
        </p:spPr>
        <p:txBody>
          <a:bodyPr>
            <a:normAutofit lnSpcReduction="10000"/>
          </a:bodyPr>
          <a:lstStyle/>
          <a:p>
            <a:pPr marL="0" indent="0">
              <a:buNone/>
            </a:pPr>
            <a:r>
              <a:rPr lang="en-US" sz="2400" dirty="0"/>
              <a:t>When looking for a good data set, we needed at data set that was complete, easy to access, and well documented.</a:t>
            </a:r>
          </a:p>
          <a:p>
            <a:pPr marL="0" indent="0">
              <a:buNone/>
            </a:pPr>
            <a:r>
              <a:rPr lang="en-US" sz="2400" dirty="0"/>
              <a:t>The dataset is very clear and straightforward, it shows statistics for each Superbowl throughout the years. This data is enough for us to be able to answer our questions and finalize with our conclusions. </a:t>
            </a:r>
          </a:p>
          <a:p>
            <a:pPr marL="0" indent="0">
              <a:buNone/>
            </a:pPr>
            <a:endParaRPr lang="en-US" sz="2400" dirty="0"/>
          </a:p>
          <a:p>
            <a:pPr marL="0" indent="0">
              <a:buNone/>
            </a:pPr>
            <a:r>
              <a:rPr lang="en-US" sz="2400" b="1" dirty="0"/>
              <a:t>Transformation of Data</a:t>
            </a:r>
          </a:p>
          <a:p>
            <a:pPr marL="0" indent="0">
              <a:buNone/>
            </a:pPr>
            <a:r>
              <a:rPr lang="en-US" sz="2400" dirty="0"/>
              <a:t>The data set had the date and it was changed to date time. Also the stadium locations were given without geolocational coordinates and we change Super Bowl numbers from roman numerals to regular numbers. We created Margin of Victory column in the data set</a:t>
            </a:r>
          </a:p>
          <a:p>
            <a:pPr marL="0" indent="0">
              <a:buNone/>
            </a:pPr>
            <a:endParaRPr lang="en-US" sz="2400" dirty="0"/>
          </a:p>
          <a:p>
            <a:endParaRPr lang="en-US" sz="2400" dirty="0"/>
          </a:p>
        </p:txBody>
      </p:sp>
    </p:spTree>
    <p:extLst>
      <p:ext uri="{BB962C8B-B14F-4D97-AF65-F5344CB8AC3E}">
        <p14:creationId xmlns:p14="http://schemas.microsoft.com/office/powerpoint/2010/main" val="2808353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C59ED47-CBF7-4C25-96C3-0220E50BAC96}"/>
              </a:ext>
            </a:extLst>
          </p:cNvPr>
          <p:cNvSpPr>
            <a:spLocks noGrp="1"/>
          </p:cNvSpPr>
          <p:nvPr>
            <p:ph type="title"/>
          </p:nvPr>
        </p:nvSpPr>
        <p:spPr>
          <a:xfrm>
            <a:off x="1047280" y="759805"/>
            <a:ext cx="10306520" cy="1325563"/>
          </a:xfrm>
        </p:spPr>
        <p:txBody>
          <a:bodyPr>
            <a:normAutofit/>
          </a:bodyPr>
          <a:lstStyle/>
          <a:p>
            <a:r>
              <a:rPr lang="en-US" sz="4000" dirty="0">
                <a:solidFill>
                  <a:schemeClr val="bg1"/>
                </a:solidFill>
              </a:rPr>
              <a:t>Description of Data</a:t>
            </a:r>
            <a:br>
              <a:rPr lang="en-US" sz="4000" dirty="0">
                <a:solidFill>
                  <a:srgbClr val="FFFFFF"/>
                </a:solidFill>
              </a:rPr>
            </a:br>
            <a:endParaRPr lang="en-US" sz="4000" dirty="0">
              <a:solidFill>
                <a:srgbClr val="FFFFFF"/>
              </a:solidFill>
            </a:endParaRPr>
          </a:p>
        </p:txBody>
      </p:sp>
      <p:sp>
        <p:nvSpPr>
          <p:cNvPr id="3" name="Content Placeholder 2">
            <a:extLst>
              <a:ext uri="{FF2B5EF4-FFF2-40B4-BE49-F238E27FC236}">
                <a16:creationId xmlns:a16="http://schemas.microsoft.com/office/drawing/2014/main" id="{CCFC8519-36E1-4A40-8F4E-B3526A2AB62A}"/>
              </a:ext>
            </a:extLst>
          </p:cNvPr>
          <p:cNvSpPr>
            <a:spLocks noGrp="1"/>
          </p:cNvSpPr>
          <p:nvPr>
            <p:ph idx="1"/>
          </p:nvPr>
        </p:nvSpPr>
        <p:spPr>
          <a:xfrm>
            <a:off x="1424904" y="2494450"/>
            <a:ext cx="9653913" cy="3893098"/>
          </a:xfrm>
        </p:spPr>
        <p:txBody>
          <a:bodyPr>
            <a:normAutofit lnSpcReduction="10000"/>
          </a:bodyPr>
          <a:lstStyle/>
          <a:p>
            <a:pPr marL="0" indent="0">
              <a:buNone/>
            </a:pPr>
            <a:r>
              <a:rPr lang="en-US" sz="2400" dirty="0"/>
              <a:t>When looking for a good data set, we needed at data set that was complete, easy to access, and well documented.</a:t>
            </a:r>
          </a:p>
          <a:p>
            <a:pPr marL="0" indent="0">
              <a:buNone/>
            </a:pPr>
            <a:r>
              <a:rPr lang="en-US" sz="2400" dirty="0"/>
              <a:t>The dataset is very clear and straightforward, it shows statistics for each Superbowl throughout the years. This data is enough for us to be able to answer our questions and finalize with our conclusions. </a:t>
            </a:r>
          </a:p>
          <a:p>
            <a:pPr marL="0" indent="0">
              <a:buNone/>
            </a:pPr>
            <a:endParaRPr lang="en-US" sz="2400" dirty="0"/>
          </a:p>
          <a:p>
            <a:pPr marL="0" indent="0">
              <a:buNone/>
            </a:pPr>
            <a:r>
              <a:rPr lang="en-US" sz="2400" b="1" dirty="0"/>
              <a:t>Transformation of Data</a:t>
            </a:r>
          </a:p>
          <a:p>
            <a:pPr marL="0" indent="0">
              <a:buNone/>
            </a:pPr>
            <a:r>
              <a:rPr lang="en-US" sz="2400" dirty="0"/>
              <a:t>The data set had the date and it was changed to date time. Also the stadium locations were given without geolocational coordinates and we change Super Bowl numbers from roman numerals to regular numbers. We created Margin of Victory column in the data set</a:t>
            </a:r>
          </a:p>
          <a:p>
            <a:pPr marL="0" indent="0">
              <a:buNone/>
            </a:pPr>
            <a:endParaRPr lang="en-US" sz="2400" dirty="0"/>
          </a:p>
          <a:p>
            <a:endParaRPr lang="en-US" sz="2400" dirty="0"/>
          </a:p>
        </p:txBody>
      </p:sp>
    </p:spTree>
    <p:extLst>
      <p:ext uri="{BB962C8B-B14F-4D97-AF65-F5344CB8AC3E}">
        <p14:creationId xmlns:p14="http://schemas.microsoft.com/office/powerpoint/2010/main" val="4093984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C59ED47-CBF7-4C25-96C3-0220E50BAC96}"/>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Conclusions</a:t>
            </a:r>
            <a:br>
              <a:rPr lang="en-US" sz="4000">
                <a:solidFill>
                  <a:srgbClr val="FFFFFF"/>
                </a:solidFill>
              </a:rPr>
            </a:br>
            <a:endParaRPr lang="en-US" sz="4000">
              <a:solidFill>
                <a:srgbClr val="FFFFFF"/>
              </a:solidFill>
            </a:endParaRPr>
          </a:p>
        </p:txBody>
      </p:sp>
      <p:sp>
        <p:nvSpPr>
          <p:cNvPr id="3" name="Content Placeholder 2">
            <a:extLst>
              <a:ext uri="{FF2B5EF4-FFF2-40B4-BE49-F238E27FC236}">
                <a16:creationId xmlns:a16="http://schemas.microsoft.com/office/drawing/2014/main" id="{CCFC8519-36E1-4A40-8F4E-B3526A2AB62A}"/>
              </a:ext>
            </a:extLst>
          </p:cNvPr>
          <p:cNvSpPr>
            <a:spLocks noGrp="1"/>
          </p:cNvSpPr>
          <p:nvPr>
            <p:ph idx="1"/>
          </p:nvPr>
        </p:nvSpPr>
        <p:spPr>
          <a:xfrm>
            <a:off x="1424904" y="2494450"/>
            <a:ext cx="4053545" cy="3563159"/>
          </a:xfrm>
        </p:spPr>
        <p:txBody>
          <a:bodyPr>
            <a:normAutofit/>
          </a:bodyPr>
          <a:lstStyle/>
          <a:p>
            <a:pPr marL="285750" indent="-285750"/>
            <a:endParaRPr lang="en-US" sz="2400" dirty="0"/>
          </a:p>
          <a:p>
            <a:pPr marL="285750" indent="-285750"/>
            <a:endParaRPr lang="en-US" sz="2400" dirty="0"/>
          </a:p>
          <a:p>
            <a:pPr marL="285750" indent="-285750"/>
            <a:r>
              <a:rPr lang="en-US" sz="2400" dirty="0"/>
              <a:t>New England Patriots and Pittsburg Stealers are the teams with more Superbowl’s Championships with six each one.</a:t>
            </a:r>
          </a:p>
          <a:p>
            <a:endParaRPr lang="en-US" sz="2400" dirty="0"/>
          </a:p>
        </p:txBody>
      </p:sp>
      <p:pic>
        <p:nvPicPr>
          <p:cNvPr id="5" name="Picture 2">
            <a:extLst>
              <a:ext uri="{FF2B5EF4-FFF2-40B4-BE49-F238E27FC236}">
                <a16:creationId xmlns:a16="http://schemas.microsoft.com/office/drawing/2014/main" id="{04229EAE-7F03-4B46-A253-D3D9FE2CCB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1642" b="-3"/>
          <a:stretch/>
        </p:blipFill>
        <p:spPr bwMode="auto">
          <a:xfrm>
            <a:off x="6098892" y="2492376"/>
            <a:ext cx="4802404" cy="3563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555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C59ED47-CBF7-4C25-96C3-0220E50BAC96}"/>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Conclusions</a:t>
            </a:r>
            <a:br>
              <a:rPr lang="en-US" sz="4000">
                <a:solidFill>
                  <a:srgbClr val="FFFFFF"/>
                </a:solidFill>
              </a:rPr>
            </a:br>
            <a:endParaRPr lang="en-US" sz="4000">
              <a:solidFill>
                <a:srgbClr val="FFFFFF"/>
              </a:solidFill>
            </a:endParaRPr>
          </a:p>
        </p:txBody>
      </p:sp>
      <p:sp>
        <p:nvSpPr>
          <p:cNvPr id="3" name="Content Placeholder 2">
            <a:extLst>
              <a:ext uri="{FF2B5EF4-FFF2-40B4-BE49-F238E27FC236}">
                <a16:creationId xmlns:a16="http://schemas.microsoft.com/office/drawing/2014/main" id="{CCFC8519-36E1-4A40-8F4E-B3526A2AB62A}"/>
              </a:ext>
            </a:extLst>
          </p:cNvPr>
          <p:cNvSpPr>
            <a:spLocks noGrp="1"/>
          </p:cNvSpPr>
          <p:nvPr>
            <p:ph idx="1"/>
          </p:nvPr>
        </p:nvSpPr>
        <p:spPr>
          <a:xfrm>
            <a:off x="1424904" y="2494450"/>
            <a:ext cx="4053545" cy="3563159"/>
          </a:xfrm>
        </p:spPr>
        <p:txBody>
          <a:bodyPr>
            <a:normAutofit/>
          </a:bodyPr>
          <a:lstStyle/>
          <a:p>
            <a:pPr marL="285750" indent="-285750"/>
            <a:endParaRPr lang="en-US" sz="2400" dirty="0"/>
          </a:p>
          <a:p>
            <a:pPr marL="285750" indent="-285750"/>
            <a:endParaRPr lang="en-US" sz="2400" dirty="0"/>
          </a:p>
          <a:p>
            <a:pPr marL="285750" indent="-285750"/>
            <a:endParaRPr lang="en-US" sz="2400" dirty="0"/>
          </a:p>
          <a:p>
            <a:pPr marL="285750" indent="-285750"/>
            <a:r>
              <a:rPr lang="en-US" sz="2400" dirty="0"/>
              <a:t>Tom Brady has been the player with most MVPs</a:t>
            </a:r>
          </a:p>
          <a:p>
            <a:pPr marL="0" indent="0">
              <a:buNone/>
            </a:pPr>
            <a:endParaRPr lang="en-US" sz="2400" dirty="0"/>
          </a:p>
        </p:txBody>
      </p:sp>
      <p:pic>
        <p:nvPicPr>
          <p:cNvPr id="18" name="Picture 17">
            <a:extLst>
              <a:ext uri="{FF2B5EF4-FFF2-40B4-BE49-F238E27FC236}">
                <a16:creationId xmlns:a16="http://schemas.microsoft.com/office/drawing/2014/main" id="{FF57ECAD-64DF-4FBE-AEDA-709D208F00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0948" y="2976572"/>
            <a:ext cx="6282255" cy="3307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879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C59ED47-CBF7-4C25-96C3-0220E50BAC96}"/>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Conclusions</a:t>
            </a:r>
            <a:br>
              <a:rPr lang="en-US" sz="4000">
                <a:solidFill>
                  <a:srgbClr val="FFFFFF"/>
                </a:solidFill>
              </a:rPr>
            </a:br>
            <a:endParaRPr lang="en-US" sz="4000">
              <a:solidFill>
                <a:srgbClr val="FFFFFF"/>
              </a:solidFill>
            </a:endParaRPr>
          </a:p>
        </p:txBody>
      </p:sp>
      <p:sp>
        <p:nvSpPr>
          <p:cNvPr id="3" name="Content Placeholder 2">
            <a:extLst>
              <a:ext uri="{FF2B5EF4-FFF2-40B4-BE49-F238E27FC236}">
                <a16:creationId xmlns:a16="http://schemas.microsoft.com/office/drawing/2014/main" id="{CCFC8519-36E1-4A40-8F4E-B3526A2AB62A}"/>
              </a:ext>
            </a:extLst>
          </p:cNvPr>
          <p:cNvSpPr>
            <a:spLocks noGrp="1"/>
          </p:cNvSpPr>
          <p:nvPr>
            <p:ph idx="1"/>
          </p:nvPr>
        </p:nvSpPr>
        <p:spPr>
          <a:xfrm>
            <a:off x="1424905" y="2494450"/>
            <a:ext cx="2415098" cy="3563159"/>
          </a:xfrm>
        </p:spPr>
        <p:txBody>
          <a:bodyPr>
            <a:normAutofit/>
          </a:bodyPr>
          <a:lstStyle/>
          <a:p>
            <a:pPr marL="285750" indent="-285750"/>
            <a:endParaRPr lang="en-US" sz="2400" dirty="0"/>
          </a:p>
          <a:p>
            <a:pPr marL="285750" indent="-285750"/>
            <a:endParaRPr lang="en-US" sz="2400" dirty="0"/>
          </a:p>
          <a:p>
            <a:pPr marL="285750" indent="-285750"/>
            <a:endParaRPr lang="en-US" sz="2400" dirty="0"/>
          </a:p>
          <a:p>
            <a:pPr marL="285750" indent="-285750"/>
            <a:r>
              <a:rPr lang="en-US" sz="2400" dirty="0"/>
              <a:t>The margins of Superbowl's has increase over the years</a:t>
            </a:r>
          </a:p>
          <a:p>
            <a:pPr marL="0" indent="0">
              <a:buNone/>
            </a:pPr>
            <a:endParaRPr lang="en-US" sz="2400" dirty="0"/>
          </a:p>
        </p:txBody>
      </p:sp>
      <p:pic>
        <p:nvPicPr>
          <p:cNvPr id="19" name="Picture 2">
            <a:extLst>
              <a:ext uri="{FF2B5EF4-FFF2-40B4-BE49-F238E27FC236}">
                <a16:creationId xmlns:a16="http://schemas.microsoft.com/office/drawing/2014/main" id="{27EE07CF-895B-4613-B911-9FF877D6B2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6389" y="3103898"/>
            <a:ext cx="7241120" cy="3112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435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C59ED47-CBF7-4C25-96C3-0220E50BAC96}"/>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Conclusions</a:t>
            </a:r>
            <a:br>
              <a:rPr lang="en-US" sz="4000">
                <a:solidFill>
                  <a:srgbClr val="FFFFFF"/>
                </a:solidFill>
              </a:rPr>
            </a:br>
            <a:endParaRPr lang="en-US" sz="4000">
              <a:solidFill>
                <a:srgbClr val="FFFFFF"/>
              </a:solidFill>
            </a:endParaRPr>
          </a:p>
        </p:txBody>
      </p:sp>
      <p:sp>
        <p:nvSpPr>
          <p:cNvPr id="3" name="Content Placeholder 2">
            <a:extLst>
              <a:ext uri="{FF2B5EF4-FFF2-40B4-BE49-F238E27FC236}">
                <a16:creationId xmlns:a16="http://schemas.microsoft.com/office/drawing/2014/main" id="{CCFC8519-36E1-4A40-8F4E-B3526A2AB62A}"/>
              </a:ext>
            </a:extLst>
          </p:cNvPr>
          <p:cNvSpPr>
            <a:spLocks noGrp="1"/>
          </p:cNvSpPr>
          <p:nvPr>
            <p:ph idx="1"/>
          </p:nvPr>
        </p:nvSpPr>
        <p:spPr>
          <a:xfrm>
            <a:off x="1424905" y="2494450"/>
            <a:ext cx="2415098" cy="3563159"/>
          </a:xfrm>
        </p:spPr>
        <p:txBody>
          <a:bodyPr>
            <a:normAutofit lnSpcReduction="10000"/>
          </a:bodyPr>
          <a:lstStyle/>
          <a:p>
            <a:pPr marL="285750" indent="-285750"/>
            <a:endParaRPr lang="en-US" sz="2400" dirty="0"/>
          </a:p>
          <a:p>
            <a:pPr marL="0" indent="0">
              <a:buNone/>
            </a:pPr>
            <a:endParaRPr lang="en-US" sz="2400" dirty="0"/>
          </a:p>
          <a:p>
            <a:pPr marL="285750" indent="-285750"/>
            <a:r>
              <a:rPr lang="en-US" sz="2400" dirty="0"/>
              <a:t>Mimi is the city with more Superbowl’s, and most of them have been on the south of the country.</a:t>
            </a:r>
          </a:p>
          <a:p>
            <a:pPr marL="0" indent="0">
              <a:buNone/>
            </a:pPr>
            <a:endParaRPr lang="en-US" sz="2400" dirty="0"/>
          </a:p>
        </p:txBody>
      </p:sp>
      <p:pic>
        <p:nvPicPr>
          <p:cNvPr id="18" name="Content Placeholder 4" descr="A picture containing graffiti&#10;&#10;Description automatically generated">
            <a:extLst>
              <a:ext uri="{FF2B5EF4-FFF2-40B4-BE49-F238E27FC236}">
                <a16:creationId xmlns:a16="http://schemas.microsoft.com/office/drawing/2014/main" id="{9DB2064C-2AA9-44FD-9AAE-E5EC078BF3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0308" y="3071463"/>
            <a:ext cx="7331507" cy="2892246"/>
          </a:xfrm>
          <a:prstGeom prst="rect">
            <a:avLst/>
          </a:prstGeom>
        </p:spPr>
      </p:pic>
    </p:spTree>
    <p:extLst>
      <p:ext uri="{BB962C8B-B14F-4D97-AF65-F5344CB8AC3E}">
        <p14:creationId xmlns:p14="http://schemas.microsoft.com/office/powerpoint/2010/main" val="2548326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522</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NFL Super Bowl Study Group 4</vt:lpstr>
      <vt:lpstr>Appendix</vt:lpstr>
      <vt:lpstr>Problem Statement </vt:lpstr>
      <vt:lpstr>Description of Data </vt:lpstr>
      <vt:lpstr>Description of Data </vt:lpstr>
      <vt:lpstr>Conclusions </vt:lpstr>
      <vt:lpstr>Conclusions </vt:lpstr>
      <vt:lpstr>Conclusions </vt:lpstr>
      <vt:lpstr>Conclusions </vt:lpstr>
      <vt:lpstr>PowerPoint Presentation</vt:lpstr>
      <vt:lpstr>Limitations </vt:lpstr>
      <vt:lpstr> Possible tables and/or graphs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NFL Super Bowl Study Group 4</dc:title>
  <dc:creator>Luis</dc:creator>
  <cp:lastModifiedBy>Luis</cp:lastModifiedBy>
  <cp:revision>6</cp:revision>
  <dcterms:created xsi:type="dcterms:W3CDTF">2020-05-14T05:04:53Z</dcterms:created>
  <dcterms:modified xsi:type="dcterms:W3CDTF">2020-05-15T00:57:17Z</dcterms:modified>
</cp:coreProperties>
</file>