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daa42628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daa42628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daa42628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daa42628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daa42628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daa42628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daa42628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daa42628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daa426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daa426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daa4262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daa4262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daa4262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daa4262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daa4262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daa4262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daa4262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daa4262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aa42628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aa42628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daa42628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daa42628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daa42628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daa42628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7201200" y="260200"/>
            <a:ext cx="194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задачи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9575"/>
            <a:ext cx="7297924" cy="473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49075" y="282375"/>
            <a:ext cx="35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данных о сотруднике и задаче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309949"/>
            <a:ext cx="5388251" cy="2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150" y="-12"/>
            <a:ext cx="565785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8896" y="3916076"/>
            <a:ext cx="1655100" cy="12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работника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1"/>
            <a:ext cx="7968651" cy="43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4760525"/>
            <a:ext cx="85206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900"/>
              <a:t>На пингвине все работает, не волнуйтесь</a:t>
            </a:r>
            <a:endParaRPr sz="9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24" y="1017725"/>
            <a:ext cx="6180250" cy="36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Заголовочный файл БД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77" y="1017725"/>
            <a:ext cx="7972076" cy="39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9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перемотки времени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-4646" l="0" r="-5374" t="0"/>
          <a:stretch/>
        </p:blipFill>
        <p:spPr>
          <a:xfrm>
            <a:off x="311700" y="670300"/>
            <a:ext cx="6934725" cy="46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9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перемотки времени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2925"/>
            <a:ext cx="7988776" cy="4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750" y="173000"/>
            <a:ext cx="1110325" cy="104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Обновление статуса задачи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41750"/>
            <a:ext cx="6831896" cy="460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2191" y="4203300"/>
            <a:ext cx="1451800" cy="9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Обновление статуса задачи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25" y="589975"/>
            <a:ext cx="8584849" cy="43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работника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75" y="1017726"/>
            <a:ext cx="8126210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804" y="0"/>
            <a:ext cx="748200" cy="9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1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задачи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6350"/>
            <a:ext cx="7793025" cy="44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22516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6646850" y="164100"/>
            <a:ext cx="28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работника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