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17.jpeg" ContentType="image/jpeg"/>
  <Override PartName="/ppt/media/image15.jpeg" ContentType="image/jpeg"/>
  <Override PartName="/ppt/media/image13.jpeg" ContentType="image/jpeg"/>
  <Override PartName="/ppt/media/image11.jpeg" ContentType="image/jpeg"/>
  <Override PartName="/ppt/media/image18.png" ContentType="image/png"/>
  <Override PartName="/ppt/media/image5.jpeg" ContentType="image/jpeg"/>
  <Override PartName="/ppt/media/image3.jpeg" ContentType="image/jpeg"/>
  <Override PartName="/ppt/media/image1.jpeg" ContentType="image/jpeg"/>
  <Override PartName="/ppt/media/image16.png" ContentType="image/png"/>
  <Override PartName="/ppt/media/image7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48976DE-280B-45DD-8B80-9B2D82EB1D0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73981B-76B7-48EB-8366-37545C22FB59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3"/>
          <p:cNvSpPr txBox="1"/>
          <p:nvPr/>
        </p:nvSpPr>
        <p:spPr>
          <a:xfrm>
            <a:off x="6217920" y="649368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560" y="0"/>
            <a:ext cx="1007244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3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5516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91440" y="6603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3"/>
          <p:cNvSpPr txBox="1"/>
          <p:nvPr/>
        </p:nvSpPr>
        <p:spPr>
          <a:xfrm>
            <a:off x="6217920" y="649368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964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5804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928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56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5804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5516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106320" y="6660000"/>
            <a:ext cx="4043520" cy="900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2"/>
          <p:cNvSpPr txBox="1"/>
          <p:nvPr/>
        </p:nvSpPr>
        <p:spPr>
          <a:xfrm>
            <a:off x="6217920" y="6493320"/>
            <a:ext cx="3931920" cy="21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6600" spc="-1" strike="noStrike">
                <a:solidFill>
                  <a:srgbClr val="000000"/>
                </a:solidFill>
                <a:latin typeface="Cantarell Extra Bold"/>
              </a:rPr>
              <a:t>JuckFava</a:t>
            </a:r>
            <a:endParaRPr b="0" lang="en-US" sz="6600" spc="-1" strike="noStrike">
              <a:latin typeface="Source Sans Pro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-91440" y="6639120"/>
            <a:ext cx="6233760" cy="1041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56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2019-02-19T00:05:21Z</dcterms:created>
  <dc:creator/>
  <dc:description/>
  <dc:language>en-US</dc:language>
  <cp:lastModifiedBy/>
  <dcterms:modified xsi:type="dcterms:W3CDTF">2019-02-20T17:58:30Z</dcterms:modified>
  <cp:revision>25</cp:revision>
  <dc:subject/>
  <dc:title>Alizarin</dc:title>
</cp:coreProperties>
</file>