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10.jpeg" ContentType="image/jpeg"/>
  <Override PartName="/ppt/media/image9.png" ContentType="image/png"/>
  <Override PartName="/ppt/media/image8.jpeg" ContentType="image/jpe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D4E5AD63-1DF7-441D-A279-4F671BC3FF9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F790397-15C7-4F67-B7B8-44B538D21DC7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-6120" y="0"/>
            <a:ext cx="10086120" cy="75600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6217920" y="649368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-91440"/>
            <a:ext cx="10424160" cy="76514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28800"/>
            <a:ext cx="10080000" cy="75312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6217920" y="649368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9840" cy="756000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-25560" y="0"/>
            <a:ext cx="10105560" cy="756000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u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c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k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F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a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v</a:t>
            </a:r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a</a:t>
            </a:r>
            <a:endParaRPr b="0" lang="en-US" sz="66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2019-02-19T00:05:21Z</dcterms:created>
  <dc:creator/>
  <dc:description/>
  <dc:language>en-US</dc:language>
  <cp:lastModifiedBy/>
  <dcterms:modified xsi:type="dcterms:W3CDTF">2019-02-20T11:53:57Z</dcterms:modified>
  <cp:revision>13</cp:revision>
  <dc:subject/>
  <dc:title>Alizarin</dc:title>
</cp:coreProperties>
</file>