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24" r:id="rId18"/>
    <p:sldId id="426" r:id="rId19"/>
    <p:sldId id="443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42" r:id="rId31"/>
    <p:sldId id="437" r:id="rId32"/>
    <p:sldId id="438" r:id="rId33"/>
    <p:sldId id="404" r:id="rId34"/>
    <p:sldId id="388" r:id="rId35"/>
    <p:sldId id="439" r:id="rId36"/>
    <p:sldId id="440" r:id="rId37"/>
    <p:sldId id="441" r:id="rId38"/>
    <p:sldId id="446" r:id="rId39"/>
    <p:sldId id="447" r:id="rId40"/>
    <p:sldId id="364" r:id="rId41"/>
    <p:sldId id="372" r:id="rId42"/>
    <p:sldId id="373" r:id="rId43"/>
    <p:sldId id="374" r:id="rId44"/>
    <p:sldId id="375" r:id="rId45"/>
    <p:sldId id="444" r:id="rId46"/>
    <p:sldId id="445" r:id="rId47"/>
    <p:sldId id="376" r:id="rId48"/>
    <p:sldId id="377" r:id="rId49"/>
    <p:sldId id="392" r:id="rId50"/>
    <p:sldId id="393" r:id="rId51"/>
    <p:sldId id="396" r:id="rId52"/>
    <p:sldId id="394" r:id="rId53"/>
    <p:sldId id="402" r:id="rId54"/>
    <p:sldId id="403" r:id="rId55"/>
    <p:sldId id="395" r:id="rId56"/>
    <p:sldId id="405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2"/>
  </p:normalViewPr>
  <p:slideViewPr>
    <p:cSldViewPr>
      <p:cViewPr>
        <p:scale>
          <a:sx n="102" d="100"/>
          <a:sy n="102" d="100"/>
        </p:scale>
        <p:origin x="104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12/02/17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An</a:t>
            </a:r>
            <a:r>
              <a:rPr lang="pt-BR" altLang="x-none" dirty="0" smtClean="0">
                <a:latin typeface="Lato" charset="0"/>
              </a:rPr>
              <a:t>(</a:t>
            </a:r>
            <a:r>
              <a:rPr lang="pt-BR" altLang="x-none" dirty="0" err="1" smtClean="0">
                <a:latin typeface="Lato" charset="0"/>
              </a:rPr>
              <a:t>other</a:t>
            </a:r>
            <a:r>
              <a:rPr lang="pt-BR" altLang="x-none" dirty="0" smtClean="0">
                <a:latin typeface="Lato" charset="0"/>
              </a:rPr>
              <a:t>) Python </a:t>
            </a:r>
            <a:r>
              <a:rPr lang="pt-BR" altLang="x-none" dirty="0" err="1" smtClean="0">
                <a:latin typeface="Lato" charset="0"/>
              </a:rPr>
              <a:t>Introduction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>
                <a:latin typeface="Lato" charset="0"/>
              </a:rPr>
              <a:t>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107504" y="2295539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06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82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=5)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0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– 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1, 2, 3, 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Check all the build-in functions at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https://docs.python.org/2/library/functions.html</a:t>
            </a:r>
            <a:endParaRPr lang="pt-BR" altLang="x-none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6088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7112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9160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50184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(x)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Return the double of 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smtClean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 smtClean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float(object)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float(x) -&gt; floating point number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Convert a string or number to a floating point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number, if possible.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13/02/2017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</a:t>
            </a:r>
            <a:r>
              <a:rPr lang="mr-IN" smtClean="0"/>
              <a:t>–</a:t>
            </a:r>
            <a:r>
              <a:rPr lang="pt-BR" smtClean="0"/>
              <a:t> An(other) Python introduction II</a:t>
            </a: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8320</TotalTime>
  <Words>3176</Words>
  <Application>Microsoft Macintosh PowerPoint</Application>
  <PresentationFormat>On-screen Show (4:3)</PresentationFormat>
  <Paragraphs>766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Lato</vt:lpstr>
      <vt:lpstr>Lucida Console</vt:lpstr>
      <vt:lpstr>Mangal</vt:lpstr>
      <vt:lpstr>Wingdings</vt:lpstr>
      <vt:lpstr>Tema do Office</vt:lpstr>
      <vt:lpstr>Personalizar design</vt:lpstr>
      <vt:lpstr>Python Bootcamp An(other) Python Introduction II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359</cp:revision>
  <dcterms:created xsi:type="dcterms:W3CDTF">2015-09-26T21:55:49Z</dcterms:created>
  <dcterms:modified xsi:type="dcterms:W3CDTF">2017-02-13T01:57:41Z</dcterms:modified>
</cp:coreProperties>
</file>