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65" r:id="rId8"/>
    <p:sldId id="273" r:id="rId9"/>
    <p:sldId id="269" r:id="rId10"/>
    <p:sldId id="266" r:id="rId11"/>
    <p:sldId id="274" r:id="rId12"/>
    <p:sldId id="270" r:id="rId13"/>
    <p:sldId id="271" r:id="rId14"/>
    <p:sldId id="272" r:id="rId15"/>
    <p:sldId id="275" r:id="rId16"/>
    <p:sldId id="284" r:id="rId17"/>
    <p:sldId id="286" r:id="rId18"/>
    <p:sldId id="288" r:id="rId19"/>
    <p:sldId id="289" r:id="rId20"/>
    <p:sldId id="290" r:id="rId21"/>
    <p:sldId id="291" r:id="rId22"/>
    <p:sldId id="276" r:id="rId23"/>
    <p:sldId id="279" r:id="rId24"/>
    <p:sldId id="280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AD7A0-7116-4529-8E4C-61E6DB1D3339}" v="170" dt="2022-12-04T14:23:25.185"/>
    <p1510:client id="{2B6D92BB-16F4-47EC-8428-BA13D04E64B8}" v="339" dt="2022-12-03T16:18:13.798"/>
    <p1510:client id="{70C37022-3096-43BB-8555-82A99AB563CE}" v="277" dt="2022-12-05T21:59:40.001"/>
    <p1510:client id="{B4E4BD3F-2FBD-48C5-92B9-B7D166F83506}" v="328" dt="2022-12-03T16:18:03.088"/>
    <p1510:client id="{D0556553-AA84-4014-8EE7-7EF0CAF3C175}" v="102" dt="2022-12-04T13:42:2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ER Paul" userId="S::paul.moser@edu.devinci.fr::813e948d-e14f-44fb-85eb-dfac47327bd5" providerId="AD" clId="Web-{B4E4BD3F-2FBD-48C5-92B9-B7D166F83506}"/>
    <pc:docChg chg="addSld delSld modSld sldOrd">
      <pc:chgData name="MOSER Paul" userId="S::paul.moser@edu.devinci.fr::813e948d-e14f-44fb-85eb-dfac47327bd5" providerId="AD" clId="Web-{B4E4BD3F-2FBD-48C5-92B9-B7D166F83506}" dt="2022-12-03T16:18:03.088" v="278" actId="1076"/>
      <pc:docMkLst>
        <pc:docMk/>
      </pc:docMkLst>
      <pc:sldChg chg="addSp delSp modSp new del mod setBg setClrOvrMap">
        <pc:chgData name="MOSER Paul" userId="S::paul.moser@edu.devinci.fr::813e948d-e14f-44fb-85eb-dfac47327bd5" providerId="AD" clId="Web-{B4E4BD3F-2FBD-48C5-92B9-B7D166F83506}" dt="2022-12-03T16:07:33.198" v="141"/>
        <pc:sldMkLst>
          <pc:docMk/>
          <pc:sldMk cId="3856542222" sldId="257"/>
        </pc:sldMkLst>
        <pc:spChg chg="mod ord">
          <ac:chgData name="MOSER Paul" userId="S::paul.moser@edu.devinci.fr::813e948d-e14f-44fb-85eb-dfac47327bd5" providerId="AD" clId="Web-{B4E4BD3F-2FBD-48C5-92B9-B7D166F83506}" dt="2022-12-03T15:45:18.072" v="19"/>
          <ac:spMkLst>
            <pc:docMk/>
            <pc:sldMk cId="3856542222" sldId="257"/>
            <ac:spMk id="2" creationId="{13532DA7-F846-53DE-9EDF-A7DE7902BC1B}"/>
          </ac:spMkLst>
        </pc:spChg>
        <pc:spChg chg="del mod">
          <ac:chgData name="MOSER Paul" userId="S::paul.moser@edu.devinci.fr::813e948d-e14f-44fb-85eb-dfac47327bd5" providerId="AD" clId="Web-{B4E4BD3F-2FBD-48C5-92B9-B7D166F83506}" dt="2022-12-03T15:43:43.398" v="9"/>
          <ac:spMkLst>
            <pc:docMk/>
            <pc:sldMk cId="3856542222" sldId="257"/>
            <ac:spMk id="3" creationId="{B272A5AC-31FD-9E57-13B4-48DB785187DE}"/>
          </ac:spMkLst>
        </pc:spChg>
        <pc:spChg chg="add del">
          <ac:chgData name="MOSER Paul" userId="S::paul.moser@edu.devinci.fr::813e948d-e14f-44fb-85eb-dfac47327bd5" providerId="AD" clId="Web-{B4E4BD3F-2FBD-48C5-92B9-B7D166F83506}" dt="2022-12-03T15:45:18.072" v="19"/>
          <ac:spMkLst>
            <pc:docMk/>
            <pc:sldMk cId="3856542222" sldId="257"/>
            <ac:spMk id="8" creationId="{AD21898E-86C0-4C8A-A76C-DF33E844C87A}"/>
          </ac:spMkLst>
        </pc:spChg>
        <pc:spChg chg="add del">
          <ac:chgData name="MOSER Paul" userId="S::paul.moser@edu.devinci.fr::813e948d-e14f-44fb-85eb-dfac47327bd5" providerId="AD" clId="Web-{B4E4BD3F-2FBD-48C5-92B9-B7D166F83506}" dt="2022-12-03T15:45:18.072" v="19"/>
          <ac:spMkLst>
            <pc:docMk/>
            <pc:sldMk cId="3856542222" sldId="257"/>
            <ac:spMk id="10" creationId="{5C8F04BD-D093-45D0-B54C-50FDB308B4EE}"/>
          </ac:spMkLst>
        </pc:spChg>
        <pc:picChg chg="add mod">
          <ac:chgData name="MOSER Paul" userId="S::paul.moser@edu.devinci.fr::813e948d-e14f-44fb-85eb-dfac47327bd5" providerId="AD" clId="Web-{B4E4BD3F-2FBD-48C5-92B9-B7D166F83506}" dt="2022-12-03T15:45:18.072" v="19"/>
          <ac:picMkLst>
            <pc:docMk/>
            <pc:sldMk cId="3856542222" sldId="257"/>
            <ac:picMk id="4" creationId="{837112A0-B3E4-A9CC-236E-11048FD026DD}"/>
          </ac:picMkLst>
        </pc:picChg>
        <pc:picChg chg="add mod">
          <ac:chgData name="MOSER Paul" userId="S::paul.moser@edu.devinci.fr::813e948d-e14f-44fb-85eb-dfac47327bd5" providerId="AD" clId="Web-{B4E4BD3F-2FBD-48C5-92B9-B7D166F83506}" dt="2022-12-03T15:45:18.072" v="19"/>
          <ac:picMkLst>
            <pc:docMk/>
            <pc:sldMk cId="3856542222" sldId="257"/>
            <ac:picMk id="5" creationId="{267FB04E-5549-98C5-00A8-2AC00534AB85}"/>
          </ac:picMkLst>
        </pc:picChg>
        <pc:picChg chg="add mod">
          <ac:chgData name="MOSER Paul" userId="S::paul.moser@edu.devinci.fr::813e948d-e14f-44fb-85eb-dfac47327bd5" providerId="AD" clId="Web-{B4E4BD3F-2FBD-48C5-92B9-B7D166F83506}" dt="2022-12-03T15:50:06.392" v="33" actId="14100"/>
          <ac:picMkLst>
            <pc:docMk/>
            <pc:sldMk cId="3856542222" sldId="257"/>
            <ac:picMk id="6" creationId="{E73E0E1F-4461-6116-95FD-2D3881385E73}"/>
          </ac:picMkLst>
        </pc:picChg>
      </pc:sldChg>
      <pc:sldChg chg="new del">
        <pc:chgData name="MOSER Paul" userId="S::paul.moser@edu.devinci.fr::813e948d-e14f-44fb-85eb-dfac47327bd5" providerId="AD" clId="Web-{B4E4BD3F-2FBD-48C5-92B9-B7D166F83506}" dt="2022-12-03T15:45:32.760" v="22"/>
        <pc:sldMkLst>
          <pc:docMk/>
          <pc:sldMk cId="2878266318" sldId="258"/>
        </pc:sldMkLst>
      </pc:sldChg>
      <pc:sldChg chg="addSp delSp modSp add del replId">
        <pc:chgData name="MOSER Paul" userId="S::paul.moser@edu.devinci.fr::813e948d-e14f-44fb-85eb-dfac47327bd5" providerId="AD" clId="Web-{B4E4BD3F-2FBD-48C5-92B9-B7D166F83506}" dt="2022-12-03T16:07:31.870" v="140"/>
        <pc:sldMkLst>
          <pc:docMk/>
          <pc:sldMk cId="711635786" sldId="259"/>
        </pc:sldMkLst>
        <pc:picChg chg="add mod">
          <ac:chgData name="MOSER Paul" userId="S::paul.moser@edu.devinci.fr::813e948d-e14f-44fb-85eb-dfac47327bd5" providerId="AD" clId="Web-{B4E4BD3F-2FBD-48C5-92B9-B7D166F83506}" dt="2022-12-03T15:55:14.196" v="57" actId="1076"/>
          <ac:picMkLst>
            <pc:docMk/>
            <pc:sldMk cId="711635786" sldId="259"/>
            <ac:picMk id="3" creationId="{3B0C7CC7-1303-D079-0847-7EAAA82BE62A}"/>
          </ac:picMkLst>
        </pc:picChg>
        <pc:picChg chg="del">
          <ac:chgData name="MOSER Paul" userId="S::paul.moser@edu.devinci.fr::813e948d-e14f-44fb-85eb-dfac47327bd5" providerId="AD" clId="Web-{B4E4BD3F-2FBD-48C5-92B9-B7D166F83506}" dt="2022-12-03T15:48:47.265" v="25"/>
          <ac:picMkLst>
            <pc:docMk/>
            <pc:sldMk cId="711635786" sldId="259"/>
            <ac:picMk id="4" creationId="{837112A0-B3E4-A9CC-236E-11048FD026DD}"/>
          </ac:picMkLst>
        </pc:picChg>
        <pc:picChg chg="del">
          <ac:chgData name="MOSER Paul" userId="S::paul.moser@edu.devinci.fr::813e948d-e14f-44fb-85eb-dfac47327bd5" providerId="AD" clId="Web-{B4E4BD3F-2FBD-48C5-92B9-B7D166F83506}" dt="2022-12-03T15:49:39.094" v="26"/>
          <ac:picMkLst>
            <pc:docMk/>
            <pc:sldMk cId="711635786" sldId="259"/>
            <ac:picMk id="5" creationId="{267FB04E-5549-98C5-00A8-2AC00534AB85}"/>
          </ac:picMkLst>
        </pc:picChg>
        <pc:picChg chg="add mod">
          <ac:chgData name="MOSER Paul" userId="S::paul.moser@edu.devinci.fr::813e948d-e14f-44fb-85eb-dfac47327bd5" providerId="AD" clId="Web-{B4E4BD3F-2FBD-48C5-92B9-B7D166F83506}" dt="2022-12-03T15:55:26.712" v="60" actId="14100"/>
          <ac:picMkLst>
            <pc:docMk/>
            <pc:sldMk cId="711635786" sldId="259"/>
            <ac:picMk id="6" creationId="{3C23A008-1239-A0CC-9DAD-83FD27680EFC}"/>
          </ac:picMkLst>
        </pc:picChg>
        <pc:picChg chg="add del mod">
          <ac:chgData name="MOSER Paul" userId="S::paul.moser@edu.devinci.fr::813e948d-e14f-44fb-85eb-dfac47327bd5" providerId="AD" clId="Web-{B4E4BD3F-2FBD-48C5-92B9-B7D166F83506}" dt="2022-12-03T15:55:04.243" v="53"/>
          <ac:picMkLst>
            <pc:docMk/>
            <pc:sldMk cId="711635786" sldId="259"/>
            <ac:picMk id="7" creationId="{AAED6243-653C-5F9B-1F15-F20DFAC5F388}"/>
          </ac:picMkLst>
        </pc:picChg>
      </pc:sldChg>
      <pc:sldChg chg="addSp delSp modSp add del replId">
        <pc:chgData name="MOSER Paul" userId="S::paul.moser@edu.devinci.fr::813e948d-e14f-44fb-85eb-dfac47327bd5" providerId="AD" clId="Web-{B4E4BD3F-2FBD-48C5-92B9-B7D166F83506}" dt="2022-12-03T16:07:29.948" v="139"/>
        <pc:sldMkLst>
          <pc:docMk/>
          <pc:sldMk cId="3579793712" sldId="260"/>
        </pc:sldMkLst>
        <pc:picChg chg="add del mod">
          <ac:chgData name="MOSER Paul" userId="S::paul.moser@edu.devinci.fr::813e948d-e14f-44fb-85eb-dfac47327bd5" providerId="AD" clId="Web-{B4E4BD3F-2FBD-48C5-92B9-B7D166F83506}" dt="2022-12-03T15:56:50.542" v="68"/>
          <ac:picMkLst>
            <pc:docMk/>
            <pc:sldMk cId="3579793712" sldId="260"/>
            <ac:picMk id="3" creationId="{C7653EF5-27C8-589C-03E5-698870BC9378}"/>
          </ac:picMkLst>
        </pc:picChg>
        <pc:picChg chg="del">
          <ac:chgData name="MOSER Paul" userId="S::paul.moser@edu.devinci.fr::813e948d-e14f-44fb-85eb-dfac47327bd5" providerId="AD" clId="Web-{B4E4BD3F-2FBD-48C5-92B9-B7D166F83506}" dt="2022-12-03T15:56:04.588" v="62"/>
          <ac:picMkLst>
            <pc:docMk/>
            <pc:sldMk cId="3579793712" sldId="260"/>
            <ac:picMk id="4" creationId="{837112A0-B3E4-A9CC-236E-11048FD026DD}"/>
          </ac:picMkLst>
        </pc:picChg>
        <pc:picChg chg="del">
          <ac:chgData name="MOSER Paul" userId="S::paul.moser@edu.devinci.fr::813e948d-e14f-44fb-85eb-dfac47327bd5" providerId="AD" clId="Web-{B4E4BD3F-2FBD-48C5-92B9-B7D166F83506}" dt="2022-12-03T15:56:03.463" v="61"/>
          <ac:picMkLst>
            <pc:docMk/>
            <pc:sldMk cId="3579793712" sldId="260"/>
            <ac:picMk id="5" creationId="{267FB04E-5549-98C5-00A8-2AC00534AB85}"/>
          </ac:picMkLst>
        </pc:picChg>
        <pc:picChg chg="add mod">
          <ac:chgData name="MOSER Paul" userId="S::paul.moser@edu.devinci.fr::813e948d-e14f-44fb-85eb-dfac47327bd5" providerId="AD" clId="Web-{B4E4BD3F-2FBD-48C5-92B9-B7D166F83506}" dt="2022-12-03T15:58:30.982" v="78" actId="1076"/>
          <ac:picMkLst>
            <pc:docMk/>
            <pc:sldMk cId="3579793712" sldId="260"/>
            <ac:picMk id="6" creationId="{9D942384-8FD3-34BD-37C8-D3A26EFC1754}"/>
          </ac:picMkLst>
        </pc:picChg>
        <pc:picChg chg="add mod">
          <ac:chgData name="MOSER Paul" userId="S::paul.moser@edu.devinci.fr::813e948d-e14f-44fb-85eb-dfac47327bd5" providerId="AD" clId="Web-{B4E4BD3F-2FBD-48C5-92B9-B7D166F83506}" dt="2022-12-03T16:00:22.032" v="104" actId="1076"/>
          <ac:picMkLst>
            <pc:docMk/>
            <pc:sldMk cId="3579793712" sldId="260"/>
            <ac:picMk id="7" creationId="{1FF8DFD6-5732-7C04-7A40-078B47B497A0}"/>
          </ac:picMkLst>
        </pc:picChg>
        <pc:picChg chg="add mod">
          <ac:chgData name="MOSER Paul" userId="S::paul.moser@edu.devinci.fr::813e948d-e14f-44fb-85eb-dfac47327bd5" providerId="AD" clId="Web-{B4E4BD3F-2FBD-48C5-92B9-B7D166F83506}" dt="2022-12-03T16:00:35.907" v="109" actId="1076"/>
          <ac:picMkLst>
            <pc:docMk/>
            <pc:sldMk cId="3579793712" sldId="260"/>
            <ac:picMk id="8" creationId="{E0B42634-7CE9-8523-7185-F2A8CD11F8C2}"/>
          </ac:picMkLst>
        </pc:picChg>
      </pc:sldChg>
      <pc:sldChg chg="addSp delSp modSp add del replId">
        <pc:chgData name="MOSER Paul" userId="S::paul.moser@edu.devinci.fr::813e948d-e14f-44fb-85eb-dfac47327bd5" providerId="AD" clId="Web-{B4E4BD3F-2FBD-48C5-92B9-B7D166F83506}" dt="2022-12-03T16:04:27.850" v="118"/>
        <pc:sldMkLst>
          <pc:docMk/>
          <pc:sldMk cId="1153963156" sldId="261"/>
        </pc:sldMkLst>
        <pc:picChg chg="add mod">
          <ac:chgData name="MOSER Paul" userId="S::paul.moser@edu.devinci.fr::813e948d-e14f-44fb-85eb-dfac47327bd5" providerId="AD" clId="Web-{B4E4BD3F-2FBD-48C5-92B9-B7D166F83506}" dt="2022-12-03T16:01:48.299" v="116" actId="1076"/>
          <ac:picMkLst>
            <pc:docMk/>
            <pc:sldMk cId="1153963156" sldId="261"/>
            <ac:picMk id="3" creationId="{5146ED3D-F8A6-D44D-FAC2-EB658FA61BFB}"/>
          </ac:picMkLst>
        </pc:picChg>
        <pc:picChg chg="del">
          <ac:chgData name="MOSER Paul" userId="S::paul.moser@edu.devinci.fr::813e948d-e14f-44fb-85eb-dfac47327bd5" providerId="AD" clId="Web-{B4E4BD3F-2FBD-48C5-92B9-B7D166F83506}" dt="2022-12-03T16:01:36.893" v="111"/>
          <ac:picMkLst>
            <pc:docMk/>
            <pc:sldMk cId="1153963156" sldId="261"/>
            <ac:picMk id="4" creationId="{837112A0-B3E4-A9CC-236E-11048FD026DD}"/>
          </ac:picMkLst>
        </pc:picChg>
        <pc:picChg chg="del">
          <ac:chgData name="MOSER Paul" userId="S::paul.moser@edu.devinci.fr::813e948d-e14f-44fb-85eb-dfac47327bd5" providerId="AD" clId="Web-{B4E4BD3F-2FBD-48C5-92B9-B7D166F83506}" dt="2022-12-03T16:01:35.393" v="110"/>
          <ac:picMkLst>
            <pc:docMk/>
            <pc:sldMk cId="1153963156" sldId="261"/>
            <ac:picMk id="5" creationId="{267FB04E-5549-98C5-00A8-2AC00534AB85}"/>
          </ac:picMkLst>
        </pc:picChg>
      </pc:sldChg>
      <pc:sldChg chg="delSp modSp">
        <pc:chgData name="MOSER Paul" userId="S::paul.moser@edu.devinci.fr::813e948d-e14f-44fb-85eb-dfac47327bd5" providerId="AD" clId="Web-{B4E4BD3F-2FBD-48C5-92B9-B7D166F83506}" dt="2022-12-03T16:08:46.606" v="159" actId="20577"/>
        <pc:sldMkLst>
          <pc:docMk/>
          <pc:sldMk cId="160522980" sldId="266"/>
        </pc:sldMkLst>
        <pc:spChg chg="mod">
          <ac:chgData name="MOSER Paul" userId="S::paul.moser@edu.devinci.fr::813e948d-e14f-44fb-85eb-dfac47327bd5" providerId="AD" clId="Web-{B4E4BD3F-2FBD-48C5-92B9-B7D166F83506}" dt="2022-12-03T16:08:46.606" v="159" actId="20577"/>
          <ac:spMkLst>
            <pc:docMk/>
            <pc:sldMk cId="160522980" sldId="266"/>
            <ac:spMk id="2" creationId="{1BA3A721-F462-F3D5-DC13-12D3DB423808}"/>
          </ac:spMkLst>
        </pc:spChg>
        <pc:picChg chg="del">
          <ac:chgData name="MOSER Paul" userId="S::paul.moser@edu.devinci.fr::813e948d-e14f-44fb-85eb-dfac47327bd5" providerId="AD" clId="Web-{B4E4BD3F-2FBD-48C5-92B9-B7D166F83506}" dt="2022-12-03T16:07:39.730" v="143"/>
          <ac:picMkLst>
            <pc:docMk/>
            <pc:sldMk cId="160522980" sldId="266"/>
            <ac:picMk id="7" creationId="{4F96835E-7EA3-1D15-7322-C03F4309E9EF}"/>
          </ac:picMkLst>
        </pc:picChg>
      </pc:sldChg>
      <pc:sldChg chg="modSp add del replId">
        <pc:chgData name="MOSER Paul" userId="S::paul.moser@edu.devinci.fr::813e948d-e14f-44fb-85eb-dfac47327bd5" providerId="AD" clId="Web-{B4E4BD3F-2FBD-48C5-92B9-B7D166F83506}" dt="2022-12-03T16:05:41.680" v="132"/>
        <pc:sldMkLst>
          <pc:docMk/>
          <pc:sldMk cId="3622419813" sldId="267"/>
        </pc:sldMkLst>
        <pc:spChg chg="mod">
          <ac:chgData name="MOSER Paul" userId="S::paul.moser@edu.devinci.fr::813e948d-e14f-44fb-85eb-dfac47327bd5" providerId="AD" clId="Web-{B4E4BD3F-2FBD-48C5-92B9-B7D166F83506}" dt="2022-12-03T16:04:32.038" v="119" actId="20577"/>
          <ac:spMkLst>
            <pc:docMk/>
            <pc:sldMk cId="3622419813" sldId="267"/>
            <ac:spMk id="2" creationId="{1BA3A721-F462-F3D5-DC13-12D3DB423808}"/>
          </ac:spMkLst>
        </pc:spChg>
      </pc:sldChg>
      <pc:sldChg chg="modSp add del replId">
        <pc:chgData name="MOSER Paul" userId="S::paul.moser@edu.devinci.fr::813e948d-e14f-44fb-85eb-dfac47327bd5" providerId="AD" clId="Web-{B4E4BD3F-2FBD-48C5-92B9-B7D166F83506}" dt="2022-12-03T16:05:40.367" v="131"/>
        <pc:sldMkLst>
          <pc:docMk/>
          <pc:sldMk cId="1609235064" sldId="268"/>
        </pc:sldMkLst>
        <pc:spChg chg="mod">
          <ac:chgData name="MOSER Paul" userId="S::paul.moser@edu.devinci.fr::813e948d-e14f-44fb-85eb-dfac47327bd5" providerId="AD" clId="Web-{B4E4BD3F-2FBD-48C5-92B9-B7D166F83506}" dt="2022-12-03T16:04:35.428" v="121" actId="20577"/>
          <ac:spMkLst>
            <pc:docMk/>
            <pc:sldMk cId="1609235064" sldId="268"/>
            <ac:spMk id="2" creationId="{1BA3A721-F462-F3D5-DC13-12D3DB423808}"/>
          </ac:spMkLst>
        </pc:spChg>
      </pc:sldChg>
      <pc:sldChg chg="addSp delSp modSp add del ord replId">
        <pc:chgData name="MOSER Paul" userId="S::paul.moser@edu.devinci.fr::813e948d-e14f-44fb-85eb-dfac47327bd5" providerId="AD" clId="Web-{B4E4BD3F-2FBD-48C5-92B9-B7D166F83506}" dt="2022-12-03T16:08:12.090" v="154" actId="14100"/>
        <pc:sldMkLst>
          <pc:docMk/>
          <pc:sldMk cId="1664085952" sldId="269"/>
        </pc:sldMkLst>
        <pc:spChg chg="mod">
          <ac:chgData name="MOSER Paul" userId="S::paul.moser@edu.devinci.fr::813e948d-e14f-44fb-85eb-dfac47327bd5" providerId="AD" clId="Web-{B4E4BD3F-2FBD-48C5-92B9-B7D166F83506}" dt="2022-12-03T16:05:15.320" v="130" actId="20577"/>
          <ac:spMkLst>
            <pc:docMk/>
            <pc:sldMk cId="1664085952" sldId="269"/>
            <ac:spMk id="2" creationId="{1BA3A721-F462-F3D5-DC13-12D3DB423808}"/>
          </ac:spMkLst>
        </pc:spChg>
        <pc:spChg chg="del">
          <ac:chgData name="MOSER Paul" userId="S::paul.moser@edu.devinci.fr::813e948d-e14f-44fb-85eb-dfac47327bd5" providerId="AD" clId="Web-{B4E4BD3F-2FBD-48C5-92B9-B7D166F83506}" dt="2022-12-03T16:06:26.525" v="136"/>
          <ac:spMkLst>
            <pc:docMk/>
            <pc:sldMk cId="1664085952" sldId="269"/>
            <ac:spMk id="10" creationId="{804E8CC7-DB27-9241-D3FB-E0747AC3D657}"/>
          </ac:spMkLst>
        </pc:spChg>
        <pc:picChg chg="add mod">
          <ac:chgData name="MOSER Paul" userId="S::paul.moser@edu.devinci.fr::813e948d-e14f-44fb-85eb-dfac47327bd5" providerId="AD" clId="Web-{B4E4BD3F-2FBD-48C5-92B9-B7D166F83506}" dt="2022-12-03T16:08:12.090" v="154" actId="14100"/>
          <ac:picMkLst>
            <pc:docMk/>
            <pc:sldMk cId="1664085952" sldId="269"/>
            <ac:picMk id="3" creationId="{72031A80-BFEC-878C-ADC3-6F81A88AA1CB}"/>
          </ac:picMkLst>
        </pc:picChg>
        <pc:picChg chg="del">
          <ac:chgData name="MOSER Paul" userId="S::paul.moser@edu.devinci.fr::813e948d-e14f-44fb-85eb-dfac47327bd5" providerId="AD" clId="Web-{B4E4BD3F-2FBD-48C5-92B9-B7D166F83506}" dt="2022-12-03T16:06:22.243" v="133"/>
          <ac:picMkLst>
            <pc:docMk/>
            <pc:sldMk cId="1664085952" sldId="269"/>
            <ac:picMk id="4" creationId="{8DACB5DA-CDD9-D4C1-5B0E-C1B487FD80B1}"/>
          </ac:picMkLst>
        </pc:picChg>
        <pc:picChg chg="mod">
          <ac:chgData name="MOSER Paul" userId="S::paul.moser@edu.devinci.fr::813e948d-e14f-44fb-85eb-dfac47327bd5" providerId="AD" clId="Web-{B4E4BD3F-2FBD-48C5-92B9-B7D166F83506}" dt="2022-12-03T16:08:01.496" v="150" actId="1076"/>
          <ac:picMkLst>
            <pc:docMk/>
            <pc:sldMk cId="1664085952" sldId="269"/>
            <ac:picMk id="5" creationId="{D8071D67-6D8A-65C3-1936-4F724E3C8FC2}"/>
          </ac:picMkLst>
        </pc:picChg>
        <pc:picChg chg="del">
          <ac:chgData name="MOSER Paul" userId="S::paul.moser@edu.devinci.fr::813e948d-e14f-44fb-85eb-dfac47327bd5" providerId="AD" clId="Web-{B4E4BD3F-2FBD-48C5-92B9-B7D166F83506}" dt="2022-12-03T16:06:23.275" v="134"/>
          <ac:picMkLst>
            <pc:docMk/>
            <pc:sldMk cId="1664085952" sldId="269"/>
            <ac:picMk id="6" creationId="{6C41D40B-1F58-15C6-BBDC-FCE52A1BA688}"/>
          </ac:picMkLst>
        </pc:picChg>
        <pc:picChg chg="add mod">
          <ac:chgData name="MOSER Paul" userId="S::paul.moser@edu.devinci.fr::813e948d-e14f-44fb-85eb-dfac47327bd5" providerId="AD" clId="Web-{B4E4BD3F-2FBD-48C5-92B9-B7D166F83506}" dt="2022-12-03T16:07:42.401" v="144"/>
          <ac:picMkLst>
            <pc:docMk/>
            <pc:sldMk cId="1664085952" sldId="269"/>
            <ac:picMk id="7" creationId="{43B607F4-14C5-E4B4-8867-9D8F6CAAFCFB}"/>
          </ac:picMkLst>
        </pc:picChg>
        <pc:picChg chg="del">
          <ac:chgData name="MOSER Paul" userId="S::paul.moser@edu.devinci.fr::813e948d-e14f-44fb-85eb-dfac47327bd5" providerId="AD" clId="Web-{B4E4BD3F-2FBD-48C5-92B9-B7D166F83506}" dt="2022-12-03T16:06:24.509" v="135"/>
          <ac:picMkLst>
            <pc:docMk/>
            <pc:sldMk cId="1664085952" sldId="269"/>
            <ac:picMk id="8" creationId="{5B3CDE80-29E5-BAFF-E51C-C9FF4A1AEB6C}"/>
          </ac:picMkLst>
        </pc:picChg>
      </pc:sldChg>
      <pc:sldChg chg="modSp">
        <pc:chgData name="MOSER Paul" userId="S::paul.moser@edu.devinci.fr::813e948d-e14f-44fb-85eb-dfac47327bd5" providerId="AD" clId="Web-{B4E4BD3F-2FBD-48C5-92B9-B7D166F83506}" dt="2022-12-03T16:08:48.700" v="160" actId="20577"/>
        <pc:sldMkLst>
          <pc:docMk/>
          <pc:sldMk cId="1805803660" sldId="270"/>
        </pc:sldMkLst>
        <pc:spChg chg="mod">
          <ac:chgData name="MOSER Paul" userId="S::paul.moser@edu.devinci.fr::813e948d-e14f-44fb-85eb-dfac47327bd5" providerId="AD" clId="Web-{B4E4BD3F-2FBD-48C5-92B9-B7D166F83506}" dt="2022-12-03T16:08:48.700" v="160" actId="20577"/>
          <ac:spMkLst>
            <pc:docMk/>
            <pc:sldMk cId="1805803660" sldId="270"/>
            <ac:spMk id="2" creationId="{1BA3A721-F462-F3D5-DC13-12D3DB423808}"/>
          </ac:spMkLst>
        </pc:spChg>
      </pc:sldChg>
      <pc:sldChg chg="modSp">
        <pc:chgData name="MOSER Paul" userId="S::paul.moser@edu.devinci.fr::813e948d-e14f-44fb-85eb-dfac47327bd5" providerId="AD" clId="Web-{B4E4BD3F-2FBD-48C5-92B9-B7D166F83506}" dt="2022-12-03T16:08:54.794" v="161" actId="20577"/>
        <pc:sldMkLst>
          <pc:docMk/>
          <pc:sldMk cId="1508688827" sldId="271"/>
        </pc:sldMkLst>
        <pc:spChg chg="mod">
          <ac:chgData name="MOSER Paul" userId="S::paul.moser@edu.devinci.fr::813e948d-e14f-44fb-85eb-dfac47327bd5" providerId="AD" clId="Web-{B4E4BD3F-2FBD-48C5-92B9-B7D166F83506}" dt="2022-12-03T16:08:54.794" v="161" actId="20577"/>
          <ac:spMkLst>
            <pc:docMk/>
            <pc:sldMk cId="1508688827" sldId="271"/>
            <ac:spMk id="2" creationId="{1BA3A721-F462-F3D5-DC13-12D3DB423808}"/>
          </ac:spMkLst>
        </pc:spChg>
      </pc:sldChg>
      <pc:sldChg chg="addSp delSp modSp add replId">
        <pc:chgData name="MOSER Paul" userId="S::paul.moser@edu.devinci.fr::813e948d-e14f-44fb-85eb-dfac47327bd5" providerId="AD" clId="Web-{B4E4BD3F-2FBD-48C5-92B9-B7D166F83506}" dt="2022-12-03T16:12:12.767" v="185" actId="1076"/>
        <pc:sldMkLst>
          <pc:docMk/>
          <pc:sldMk cId="4002672912" sldId="273"/>
        </pc:sldMkLst>
        <pc:picChg chg="add mod">
          <ac:chgData name="MOSER Paul" userId="S::paul.moser@edu.devinci.fr::813e948d-e14f-44fb-85eb-dfac47327bd5" providerId="AD" clId="Web-{B4E4BD3F-2FBD-48C5-92B9-B7D166F83506}" dt="2022-12-03T16:10:47.922" v="172" actId="1076"/>
          <ac:picMkLst>
            <pc:docMk/>
            <pc:sldMk cId="4002672912" sldId="273"/>
            <ac:picMk id="3" creationId="{24ADCE56-3B27-D0C8-7FF0-7D06FC1BD8C8}"/>
          </ac:picMkLst>
        </pc:picChg>
        <pc:picChg chg="del">
          <ac:chgData name="MOSER Paul" userId="S::paul.moser@edu.devinci.fr::813e948d-e14f-44fb-85eb-dfac47327bd5" providerId="AD" clId="Web-{B4E4BD3F-2FBD-48C5-92B9-B7D166F83506}" dt="2022-12-03T16:09:48.326" v="163"/>
          <ac:picMkLst>
            <pc:docMk/>
            <pc:sldMk cId="4002672912" sldId="273"/>
            <ac:picMk id="4" creationId="{8DACB5DA-CDD9-D4C1-5B0E-C1B487FD80B1}"/>
          </ac:picMkLst>
        </pc:picChg>
        <pc:picChg chg="add mod">
          <ac:chgData name="MOSER Paul" userId="S::paul.moser@edu.devinci.fr::813e948d-e14f-44fb-85eb-dfac47327bd5" providerId="AD" clId="Web-{B4E4BD3F-2FBD-48C5-92B9-B7D166F83506}" dt="2022-12-03T16:11:42.517" v="179" actId="1076"/>
          <ac:picMkLst>
            <pc:docMk/>
            <pc:sldMk cId="4002672912" sldId="273"/>
            <ac:picMk id="5" creationId="{CB136C30-BE9B-B5D8-FFDC-237A496A7D20}"/>
          </ac:picMkLst>
        </pc:picChg>
        <pc:picChg chg="del">
          <ac:chgData name="MOSER Paul" userId="S::paul.moser@edu.devinci.fr::813e948d-e14f-44fb-85eb-dfac47327bd5" providerId="AD" clId="Web-{B4E4BD3F-2FBD-48C5-92B9-B7D166F83506}" dt="2022-12-03T16:10:57.984" v="173"/>
          <ac:picMkLst>
            <pc:docMk/>
            <pc:sldMk cId="4002672912" sldId="273"/>
            <ac:picMk id="6" creationId="{6C41D40B-1F58-15C6-BBDC-FCE52A1BA688}"/>
          </ac:picMkLst>
        </pc:picChg>
        <pc:picChg chg="add mod">
          <ac:chgData name="MOSER Paul" userId="S::paul.moser@edu.devinci.fr::813e948d-e14f-44fb-85eb-dfac47327bd5" providerId="AD" clId="Web-{B4E4BD3F-2FBD-48C5-92B9-B7D166F83506}" dt="2022-12-03T16:12:12.767" v="185" actId="1076"/>
          <ac:picMkLst>
            <pc:docMk/>
            <pc:sldMk cId="4002672912" sldId="273"/>
            <ac:picMk id="7" creationId="{DA4958BB-BA98-B9A3-D900-0AB065E651F4}"/>
          </ac:picMkLst>
        </pc:picChg>
        <pc:picChg chg="del">
          <ac:chgData name="MOSER Paul" userId="S::paul.moser@edu.devinci.fr::813e948d-e14f-44fb-85eb-dfac47327bd5" providerId="AD" clId="Web-{B4E4BD3F-2FBD-48C5-92B9-B7D166F83506}" dt="2022-12-03T16:11:44.064" v="180"/>
          <ac:picMkLst>
            <pc:docMk/>
            <pc:sldMk cId="4002672912" sldId="273"/>
            <ac:picMk id="8" creationId="{5B3CDE80-29E5-BAFF-E51C-C9FF4A1AEB6C}"/>
          </ac:picMkLst>
        </pc:picChg>
      </pc:sldChg>
      <pc:sldChg chg="addSp delSp modSp add replId">
        <pc:chgData name="MOSER Paul" userId="S::paul.moser@edu.devinci.fr::813e948d-e14f-44fb-85eb-dfac47327bd5" providerId="AD" clId="Web-{B4E4BD3F-2FBD-48C5-92B9-B7D166F83506}" dt="2022-12-03T16:18:03.088" v="278" actId="1076"/>
        <pc:sldMkLst>
          <pc:docMk/>
          <pc:sldMk cId="2925977000" sldId="274"/>
        </pc:sldMkLst>
        <pc:spChg chg="add mod">
          <ac:chgData name="MOSER Paul" userId="S::paul.moser@edu.devinci.fr::813e948d-e14f-44fb-85eb-dfac47327bd5" providerId="AD" clId="Web-{B4E4BD3F-2FBD-48C5-92B9-B7D166F83506}" dt="2022-12-03T16:16:50.790" v="238" actId="14100"/>
          <ac:spMkLst>
            <pc:docMk/>
            <pc:sldMk cId="2925977000" sldId="274"/>
            <ac:spMk id="5" creationId="{D5B3BB94-12E7-41AB-6F90-9328260BE918}"/>
          </ac:spMkLst>
        </pc:spChg>
        <pc:spChg chg="add mod">
          <ac:chgData name="MOSER Paul" userId="S::paul.moser@edu.devinci.fr::813e948d-e14f-44fb-85eb-dfac47327bd5" providerId="AD" clId="Web-{B4E4BD3F-2FBD-48C5-92B9-B7D166F83506}" dt="2022-12-03T16:18:03.088" v="278" actId="1076"/>
          <ac:spMkLst>
            <pc:docMk/>
            <pc:sldMk cId="2925977000" sldId="274"/>
            <ac:spMk id="7" creationId="{6F39BD6C-378A-A0BA-BE9D-7FEA57465F72}"/>
          </ac:spMkLst>
        </pc:spChg>
        <pc:picChg chg="add mod">
          <ac:chgData name="MOSER Paul" userId="S::paul.moser@edu.devinci.fr::813e948d-e14f-44fb-85eb-dfac47327bd5" providerId="AD" clId="Web-{B4E4BD3F-2FBD-48C5-92B9-B7D166F83506}" dt="2022-12-03T16:15:21.647" v="208" actId="1076"/>
          <ac:picMkLst>
            <pc:docMk/>
            <pc:sldMk cId="2925977000" sldId="274"/>
            <ac:picMk id="3" creationId="{C1890883-4CC9-FF35-3490-8DC44197C74E}"/>
          </ac:picMkLst>
        </pc:picChg>
        <pc:picChg chg="add mod">
          <ac:chgData name="MOSER Paul" userId="S::paul.moser@edu.devinci.fr::813e948d-e14f-44fb-85eb-dfac47327bd5" providerId="AD" clId="Web-{B4E4BD3F-2FBD-48C5-92B9-B7D166F83506}" dt="2022-12-03T16:15:37.429" v="211" actId="14100"/>
          <ac:picMkLst>
            <pc:docMk/>
            <pc:sldMk cId="2925977000" sldId="274"/>
            <ac:picMk id="4" creationId="{C872BC06-DBB5-0700-A99E-842B45B5180D}"/>
          </ac:picMkLst>
        </pc:picChg>
        <pc:picChg chg="add del mod">
          <ac:chgData name="MOSER Paul" userId="S::paul.moser@edu.devinci.fr::813e948d-e14f-44fb-85eb-dfac47327bd5" providerId="AD" clId="Web-{B4E4BD3F-2FBD-48C5-92B9-B7D166F83506}" dt="2022-12-03T16:16:58.337" v="240"/>
          <ac:picMkLst>
            <pc:docMk/>
            <pc:sldMk cId="2925977000" sldId="274"/>
            <ac:picMk id="6" creationId="{3007CABA-AF05-C347-EA24-BECB2980572D}"/>
          </ac:picMkLst>
        </pc:picChg>
        <pc:picChg chg="del">
          <ac:chgData name="MOSER Paul" userId="S::paul.moser@edu.devinci.fr::813e948d-e14f-44fb-85eb-dfac47327bd5" providerId="AD" clId="Web-{B4E4BD3F-2FBD-48C5-92B9-B7D166F83506}" dt="2022-12-03T16:13:21.785" v="188"/>
          <ac:picMkLst>
            <pc:docMk/>
            <pc:sldMk cId="2925977000" sldId="274"/>
            <ac:picMk id="9" creationId="{BE734201-17AF-7656-71B7-13293CD67E65}"/>
          </ac:picMkLst>
        </pc:picChg>
        <pc:picChg chg="del">
          <ac:chgData name="MOSER Paul" userId="S::paul.moser@edu.devinci.fr::813e948d-e14f-44fb-85eb-dfac47327bd5" providerId="AD" clId="Web-{B4E4BD3F-2FBD-48C5-92B9-B7D166F83506}" dt="2022-12-03T16:13:20.753" v="187"/>
          <ac:picMkLst>
            <pc:docMk/>
            <pc:sldMk cId="2925977000" sldId="274"/>
            <ac:picMk id="12" creationId="{2D19D68B-905D-7E1A-5CAD-F9F4D646D599}"/>
          </ac:picMkLst>
        </pc:picChg>
      </pc:sldChg>
      <pc:sldChg chg="add del replId">
        <pc:chgData name="MOSER Paul" userId="S::paul.moser@edu.devinci.fr::813e948d-e14f-44fb-85eb-dfac47327bd5" providerId="AD" clId="Web-{B4E4BD3F-2FBD-48C5-92B9-B7D166F83506}" dt="2022-12-03T16:09:52.420" v="165"/>
        <pc:sldMkLst>
          <pc:docMk/>
          <pc:sldMk cId="3967288923" sldId="274"/>
        </pc:sldMkLst>
      </pc:sldChg>
    </pc:docChg>
  </pc:docChgLst>
  <pc:docChgLst>
    <pc:chgData name="MAQUET François-Xavier" userId="S::francois-xavier.maquet@edu.devinci.fr::c70c9ff5-97a1-4828-9206-559b2f6bb84e" providerId="AD" clId="Web-{0B1AD7A0-7116-4529-8E4C-61E6DB1D3339}"/>
    <pc:docChg chg="addSld delSld modSld">
      <pc:chgData name="MAQUET François-Xavier" userId="S::francois-xavier.maquet@edu.devinci.fr::c70c9ff5-97a1-4828-9206-559b2f6bb84e" providerId="AD" clId="Web-{0B1AD7A0-7116-4529-8E4C-61E6DB1D3339}" dt="2022-12-04T14:23:24.294" v="134"/>
      <pc:docMkLst>
        <pc:docMk/>
      </pc:docMkLst>
      <pc:sldChg chg="new del">
        <pc:chgData name="MAQUET François-Xavier" userId="S::francois-xavier.maquet@edu.devinci.fr::c70c9ff5-97a1-4828-9206-559b2f6bb84e" providerId="AD" clId="Web-{0B1AD7A0-7116-4529-8E4C-61E6DB1D3339}" dt="2022-12-04T14:17:53.127" v="1"/>
        <pc:sldMkLst>
          <pc:docMk/>
          <pc:sldMk cId="853550274" sldId="282"/>
        </pc:sldMkLst>
      </pc:sldChg>
      <pc:sldChg chg="addSp delSp modSp add replId">
        <pc:chgData name="MAQUET François-Xavier" userId="S::francois-xavier.maquet@edu.devinci.fr::c70c9ff5-97a1-4828-9206-559b2f6bb84e" providerId="AD" clId="Web-{0B1AD7A0-7116-4529-8E4C-61E6DB1D3339}" dt="2022-12-04T14:23:24.294" v="134"/>
        <pc:sldMkLst>
          <pc:docMk/>
          <pc:sldMk cId="4289241085" sldId="282"/>
        </pc:sldMkLst>
        <pc:spChg chg="del">
          <ac:chgData name="MAQUET François-Xavier" userId="S::francois-xavier.maquet@edu.devinci.fr::c70c9ff5-97a1-4828-9206-559b2f6bb84e" providerId="AD" clId="Web-{0B1AD7A0-7116-4529-8E4C-61E6DB1D3339}" dt="2022-12-04T14:18:10.909" v="4"/>
          <ac:spMkLst>
            <pc:docMk/>
            <pc:sldMk cId="4289241085" sldId="282"/>
            <ac:spMk id="8" creationId="{4869B519-82F1-EBF6-E1D3-9CB960DE7EEE}"/>
          </ac:spMkLst>
        </pc:spChg>
        <pc:graphicFrameChg chg="add mod modGraphic">
          <ac:chgData name="MAQUET François-Xavier" userId="S::francois-xavier.maquet@edu.devinci.fr::c70c9ff5-97a1-4828-9206-559b2f6bb84e" providerId="AD" clId="Web-{0B1AD7A0-7116-4529-8E4C-61E6DB1D3339}" dt="2022-12-04T14:23:24.294" v="134"/>
          <ac:graphicFrameMkLst>
            <pc:docMk/>
            <pc:sldMk cId="4289241085" sldId="282"/>
            <ac:graphicFrameMk id="3" creationId="{885EA684-6F01-0B02-FBC7-A78CD1656464}"/>
          </ac:graphicFrameMkLst>
        </pc:graphicFrameChg>
        <pc:picChg chg="del">
          <ac:chgData name="MAQUET François-Xavier" userId="S::francois-xavier.maquet@edu.devinci.fr::c70c9ff5-97a1-4828-9206-559b2f6bb84e" providerId="AD" clId="Web-{0B1AD7A0-7116-4529-8E4C-61E6DB1D3339}" dt="2022-12-04T14:18:08.518" v="3"/>
          <ac:picMkLst>
            <pc:docMk/>
            <pc:sldMk cId="4289241085" sldId="282"/>
            <ac:picMk id="4" creationId="{7BE303B7-9C32-F792-6ED2-68F7486B28F5}"/>
          </ac:picMkLst>
        </pc:picChg>
      </pc:sldChg>
    </pc:docChg>
  </pc:docChgLst>
  <pc:docChgLst>
    <pc:chgData name="MAQUET François-Xavier" userId="S::francois-xavier.maquet@edu.devinci.fr::c70c9ff5-97a1-4828-9206-559b2f6bb84e" providerId="AD" clId="Web-{2B6D92BB-16F4-47EC-8428-BA13D04E64B8}"/>
    <pc:docChg chg="addSld delSld modSld">
      <pc:chgData name="MAQUET François-Xavier" userId="S::francois-xavier.maquet@edu.devinci.fr::c70c9ff5-97a1-4828-9206-559b2f6bb84e" providerId="AD" clId="Web-{2B6D92BB-16F4-47EC-8428-BA13D04E64B8}" dt="2022-12-03T16:18:13.798" v="333"/>
      <pc:docMkLst>
        <pc:docMk/>
      </pc:docMkLst>
      <pc:sldChg chg="addSp delSp modSp mod setBg addAnim setClrOvrMap">
        <pc:chgData name="MAQUET François-Xavier" userId="S::francois-xavier.maquet@edu.devinci.fr::c70c9ff5-97a1-4828-9206-559b2f6bb84e" providerId="AD" clId="Web-{2B6D92BB-16F4-47EC-8428-BA13D04E64B8}" dt="2022-12-03T15:48:37.052" v="69"/>
        <pc:sldMkLst>
          <pc:docMk/>
          <pc:sldMk cId="3784089036" sldId="256"/>
        </pc:sldMkLst>
        <pc:spChg chg="mod">
          <ac:chgData name="MAQUET François-Xavier" userId="S::francois-xavier.maquet@edu.devinci.fr::c70c9ff5-97a1-4828-9206-559b2f6bb84e" providerId="AD" clId="Web-{2B6D92BB-16F4-47EC-8428-BA13D04E64B8}" dt="2022-12-03T15:48:37.052" v="6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MAQUET François-Xavier" userId="S::francois-xavier.maquet@edu.devinci.fr::c70c9ff5-97a1-4828-9206-559b2f6bb84e" providerId="AD" clId="Web-{2B6D92BB-16F4-47EC-8428-BA13D04E64B8}" dt="2022-12-03T15:48:37.052" v="67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MAQUET François-Xavier" userId="S::francois-xavier.maquet@edu.devinci.fr::c70c9ff5-97a1-4828-9206-559b2f6bb84e" providerId="AD" clId="Web-{2B6D92BB-16F4-47EC-8428-BA13D04E64B8}" dt="2022-12-03T15:48:37.052" v="67"/>
          <ac:spMkLst>
            <pc:docMk/>
            <pc:sldMk cId="3784089036" sldId="256"/>
            <ac:spMk id="9" creationId="{87CC2527-562A-4F69-B487-4371E5B243E7}"/>
          </ac:spMkLst>
        </pc:spChg>
        <pc:spChg chg="add">
          <ac:chgData name="MAQUET François-Xavier" userId="S::francois-xavier.maquet@edu.devinci.fr::c70c9ff5-97a1-4828-9206-559b2f6bb84e" providerId="AD" clId="Web-{2B6D92BB-16F4-47EC-8428-BA13D04E64B8}" dt="2022-12-03T15:48:37.052" v="67"/>
          <ac:spMkLst>
            <pc:docMk/>
            <pc:sldMk cId="3784089036" sldId="256"/>
            <ac:spMk id="16" creationId="{E49CC64F-7275-4E33-961B-0C5CDC439875}"/>
          </ac:spMkLst>
        </pc:spChg>
        <pc:picChg chg="add mod ord">
          <ac:chgData name="MAQUET François-Xavier" userId="S::francois-xavier.maquet@edu.devinci.fr::c70c9ff5-97a1-4828-9206-559b2f6bb84e" providerId="AD" clId="Web-{2B6D92BB-16F4-47EC-8428-BA13D04E64B8}" dt="2022-12-03T15:48:37.052" v="67"/>
          <ac:picMkLst>
            <pc:docMk/>
            <pc:sldMk cId="3784089036" sldId="256"/>
            <ac:picMk id="5" creationId="{9496ABDF-AA70-BDB6-2F2C-5D95B9DD660E}"/>
          </ac:picMkLst>
        </pc:picChg>
        <pc:cxnChg chg="add del">
          <ac:chgData name="MAQUET François-Xavier" userId="S::francois-xavier.maquet@edu.devinci.fr::c70c9ff5-97a1-4828-9206-559b2f6bb84e" providerId="AD" clId="Web-{2B6D92BB-16F4-47EC-8428-BA13D04E64B8}" dt="2022-12-03T15:48:37.052" v="67"/>
          <ac:cxnSpMkLst>
            <pc:docMk/>
            <pc:sldMk cId="3784089036" sldId="256"/>
            <ac:cxnSpMk id="11" creationId="{BCDAEC91-5BCE-4B55-9CC0-43EF94CB734B}"/>
          </ac:cxnSpMkLst>
        </pc:cxnChg>
      </pc:sldChg>
      <pc:sldChg chg="addSp delSp modSp new del">
        <pc:chgData name="MAQUET François-Xavier" userId="S::francois-xavier.maquet@edu.devinci.fr::c70c9ff5-97a1-4828-9206-559b2f6bb84e" providerId="AD" clId="Web-{2B6D92BB-16F4-47EC-8428-BA13D04E64B8}" dt="2022-12-03T16:18:13.798" v="333"/>
        <pc:sldMkLst>
          <pc:docMk/>
          <pc:sldMk cId="2760080213" sldId="262"/>
        </pc:sldMkLst>
        <pc:spChg chg="del">
          <ac:chgData name="MAQUET François-Xavier" userId="S::francois-xavier.maquet@edu.devinci.fr::c70c9ff5-97a1-4828-9206-559b2f6bb84e" providerId="AD" clId="Web-{2B6D92BB-16F4-47EC-8428-BA13D04E64B8}" dt="2022-12-03T16:08:30.435" v="257"/>
          <ac:spMkLst>
            <pc:docMk/>
            <pc:sldMk cId="2760080213" sldId="262"/>
            <ac:spMk id="3" creationId="{E0EF7284-601B-DB50-E189-5A556FDD67C7}"/>
          </ac:spMkLst>
        </pc:spChg>
        <pc:picChg chg="add mod ord">
          <ac:chgData name="MAQUET François-Xavier" userId="S::francois-xavier.maquet@edu.devinci.fr::c70c9ff5-97a1-4828-9206-559b2f6bb84e" providerId="AD" clId="Web-{2B6D92BB-16F4-47EC-8428-BA13D04E64B8}" dt="2022-12-03T16:08:30.435" v="257"/>
          <ac:picMkLst>
            <pc:docMk/>
            <pc:sldMk cId="2760080213" sldId="262"/>
            <ac:picMk id="4" creationId="{473CA7EF-B8A4-F589-C6BC-C32705DA369A}"/>
          </ac:picMkLst>
        </pc:picChg>
      </pc:sldChg>
      <pc:sldChg chg="addSp delSp modSp new mod setBg">
        <pc:chgData name="MAQUET François-Xavier" userId="S::francois-xavier.maquet@edu.devinci.fr::c70c9ff5-97a1-4828-9206-559b2f6bb84e" providerId="AD" clId="Web-{2B6D92BB-16F4-47EC-8428-BA13D04E64B8}" dt="2022-12-03T15:57:05.801" v="169" actId="1076"/>
        <pc:sldMkLst>
          <pc:docMk/>
          <pc:sldMk cId="764480188" sldId="263"/>
        </pc:sldMkLst>
        <pc:spChg chg="mod">
          <ac:chgData name="MAQUET François-Xavier" userId="S::francois-xavier.maquet@edu.devinci.fr::c70c9ff5-97a1-4828-9206-559b2f6bb84e" providerId="AD" clId="Web-{2B6D92BB-16F4-47EC-8428-BA13D04E64B8}" dt="2022-12-03T15:49:50.041" v="75"/>
          <ac:spMkLst>
            <pc:docMk/>
            <pc:sldMk cId="764480188" sldId="263"/>
            <ac:spMk id="2" creationId="{1BA3A721-F462-F3D5-DC13-12D3DB423808}"/>
          </ac:spMkLst>
        </pc:spChg>
        <pc:spChg chg="del mod">
          <ac:chgData name="MAQUET François-Xavier" userId="S::francois-xavier.maquet@edu.devinci.fr::c70c9ff5-97a1-4828-9206-559b2f6bb84e" providerId="AD" clId="Web-{2B6D92BB-16F4-47EC-8428-BA13D04E64B8}" dt="2022-12-03T15:53:22.335" v="134"/>
          <ac:spMkLst>
            <pc:docMk/>
            <pc:sldMk cId="764480188" sldId="263"/>
            <ac:spMk id="3" creationId="{F8BD8A4E-7526-9179-F1F8-2074E16FA7DF}"/>
          </ac:spMkLst>
        </pc:spChg>
        <pc:spChg chg="add del">
          <ac:chgData name="MAQUET François-Xavier" userId="S::francois-xavier.maquet@edu.devinci.fr::c70c9ff5-97a1-4828-9206-559b2f6bb84e" providerId="AD" clId="Web-{2B6D92BB-16F4-47EC-8428-BA13D04E64B8}" dt="2022-12-03T15:49:50.041" v="75"/>
          <ac:spMkLst>
            <pc:docMk/>
            <pc:sldMk cId="764480188" sldId="263"/>
            <ac:spMk id="8" creationId="{2B566528-1B12-4246-9431-5C2D7D081168}"/>
          </ac:spMkLst>
        </pc:spChg>
        <pc:spChg chg="add del">
          <ac:chgData name="MAQUET François-Xavier" userId="S::francois-xavier.maquet@edu.devinci.fr::c70c9ff5-97a1-4828-9206-559b2f6bb84e" providerId="AD" clId="Web-{2B6D92BB-16F4-47EC-8428-BA13D04E64B8}" dt="2022-12-03T15:49:50.041" v="75"/>
          <ac:spMkLst>
            <pc:docMk/>
            <pc:sldMk cId="764480188" sldId="263"/>
            <ac:spMk id="10" creationId="{2E80C965-DB6D-4F81-9E9E-B027384D0BD6}"/>
          </ac:spMkLst>
        </pc:spChg>
        <pc:spChg chg="add del mod">
          <ac:chgData name="MAQUET François-Xavier" userId="S::francois-xavier.maquet@edu.devinci.fr::c70c9ff5-97a1-4828-9206-559b2f6bb84e" providerId="AD" clId="Web-{2B6D92BB-16F4-47EC-8428-BA13D04E64B8}" dt="2022-12-03T15:53:25.522" v="135"/>
          <ac:spMkLst>
            <pc:docMk/>
            <pc:sldMk cId="764480188" sldId="263"/>
            <ac:spMk id="11" creationId="{CF43B825-722F-CDAE-1D22-08CE64BB8E5F}"/>
          </ac:spMkLst>
        </pc:spChg>
        <pc:spChg chg="add del">
          <ac:chgData name="MAQUET François-Xavier" userId="S::francois-xavier.maquet@edu.devinci.fr::c70c9ff5-97a1-4828-9206-559b2f6bb84e" providerId="AD" clId="Web-{2B6D92BB-16F4-47EC-8428-BA13D04E64B8}" dt="2022-12-03T15:49:50.041" v="75"/>
          <ac:spMkLst>
            <pc:docMk/>
            <pc:sldMk cId="764480188" sldId="263"/>
            <ac:spMk id="12" creationId="{A580F890-B085-4E95-96AA-55AEBEC5CE6E}"/>
          </ac:spMkLst>
        </pc:spChg>
        <pc:spChg chg="add del">
          <ac:chgData name="MAQUET François-Xavier" userId="S::francois-xavier.maquet@edu.devinci.fr::c70c9ff5-97a1-4828-9206-559b2f6bb84e" providerId="AD" clId="Web-{2B6D92BB-16F4-47EC-8428-BA13D04E64B8}" dt="2022-12-03T15:49:50.041" v="75"/>
          <ac:spMkLst>
            <pc:docMk/>
            <pc:sldMk cId="764480188" sldId="263"/>
            <ac:spMk id="14" creationId="{D3F51FEB-38FB-4F6C-9F7B-2F2AFAB65463}"/>
          </ac:spMkLst>
        </pc:spChg>
        <pc:spChg chg="add del">
          <ac:chgData name="MAQUET François-Xavier" userId="S::francois-xavier.maquet@edu.devinci.fr::c70c9ff5-97a1-4828-9206-559b2f6bb84e" providerId="AD" clId="Web-{2B6D92BB-16F4-47EC-8428-BA13D04E64B8}" dt="2022-12-03T15:49:50.041" v="75"/>
          <ac:spMkLst>
            <pc:docMk/>
            <pc:sldMk cId="764480188" sldId="263"/>
            <ac:spMk id="16" creationId="{1E547BA6-BAE0-43BB-A7CA-60F69CE252F0}"/>
          </ac:spMkLst>
        </pc:spChg>
        <pc:spChg chg="add mod">
          <ac:chgData name="MAQUET François-Xavier" userId="S::francois-xavier.maquet@edu.devinci.fr::c70c9ff5-97a1-4828-9206-559b2f6bb84e" providerId="AD" clId="Web-{2B6D92BB-16F4-47EC-8428-BA13D04E64B8}" dt="2022-12-03T15:56:53.206" v="166" actId="1076"/>
          <ac:spMkLst>
            <pc:docMk/>
            <pc:sldMk cId="764480188" sldId="263"/>
            <ac:spMk id="17" creationId="{65DF337C-5FC3-E68E-72B0-CFD93D4984EC}"/>
          </ac:spMkLst>
        </pc:spChg>
        <pc:spChg chg="add del mod">
          <ac:chgData name="MAQUET François-Xavier" userId="S::francois-xavier.maquet@edu.devinci.fr::c70c9ff5-97a1-4828-9206-559b2f6bb84e" providerId="AD" clId="Web-{2B6D92BB-16F4-47EC-8428-BA13D04E64B8}" dt="2022-12-03T15:56:32.643" v="164"/>
          <ac:spMkLst>
            <pc:docMk/>
            <pc:sldMk cId="764480188" sldId="263"/>
            <ac:spMk id="18" creationId="{9340E3EB-CE4F-3344-056F-67F9668AADAF}"/>
          </ac:spMkLst>
        </pc:spChg>
        <pc:spChg chg="add mod">
          <ac:chgData name="MAQUET François-Xavier" userId="S::francois-xavier.maquet@edu.devinci.fr::c70c9ff5-97a1-4828-9206-559b2f6bb84e" providerId="AD" clId="Web-{2B6D92BB-16F4-47EC-8428-BA13D04E64B8}" dt="2022-12-03T15:57:05.801" v="169" actId="1076"/>
          <ac:spMkLst>
            <pc:docMk/>
            <pc:sldMk cId="764480188" sldId="263"/>
            <ac:spMk id="19" creationId="{870F5DB8-0D8F-8710-04BF-25DEAC0CACD1}"/>
          </ac:spMkLst>
        </pc:spChg>
        <pc:spChg chg="add">
          <ac:chgData name="MAQUET François-Xavier" userId="S::francois-xavier.maquet@edu.devinci.fr::c70c9ff5-97a1-4828-9206-559b2f6bb84e" providerId="AD" clId="Web-{2B6D92BB-16F4-47EC-8428-BA13D04E64B8}" dt="2022-12-03T15:49:50.041" v="75"/>
          <ac:spMkLst>
            <pc:docMk/>
            <pc:sldMk cId="764480188" sldId="263"/>
            <ac:spMk id="21" creationId="{2B566528-1B12-4246-9431-5C2D7D081168}"/>
          </ac:spMkLst>
        </pc:spChg>
        <pc:grpChg chg="add">
          <ac:chgData name="MAQUET François-Xavier" userId="S::francois-xavier.maquet@edu.devinci.fr::c70c9ff5-97a1-4828-9206-559b2f6bb84e" providerId="AD" clId="Web-{2B6D92BB-16F4-47EC-8428-BA13D04E64B8}" dt="2022-12-03T15:49:50.041" v="75"/>
          <ac:grpSpMkLst>
            <pc:docMk/>
            <pc:sldMk cId="764480188" sldId="263"/>
            <ac:grpSpMk id="23" creationId="{5995D10D-E9C9-47DB-AE7E-801FEF38F5C9}"/>
          </ac:grpSpMkLst>
        </pc:grpChg>
        <pc:grpChg chg="add">
          <ac:chgData name="MAQUET François-Xavier" userId="S::francois-xavier.maquet@edu.devinci.fr::c70c9ff5-97a1-4828-9206-559b2f6bb84e" providerId="AD" clId="Web-{2B6D92BB-16F4-47EC-8428-BA13D04E64B8}" dt="2022-12-03T15:49:50.041" v="75"/>
          <ac:grpSpMkLst>
            <pc:docMk/>
            <pc:sldMk cId="764480188" sldId="263"/>
            <ac:grpSpMk id="27" creationId="{828A5161-06F1-46CF-8AD7-844680A59E13}"/>
          </ac:grpSpMkLst>
        </pc:grpChg>
        <pc:picChg chg="add mod ord">
          <ac:chgData name="MAQUET François-Xavier" userId="S::francois-xavier.maquet@edu.devinci.fr::c70c9ff5-97a1-4828-9206-559b2f6bb84e" providerId="AD" clId="Web-{2B6D92BB-16F4-47EC-8428-BA13D04E64B8}" dt="2022-12-03T15:54:27.682" v="148" actId="1076"/>
          <ac:picMkLst>
            <pc:docMk/>
            <pc:sldMk cId="764480188" sldId="263"/>
            <ac:picMk id="5" creationId="{141655B6-F38D-ECC3-A4D3-E02E7C9D2D19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5:54:34.495" v="150" actId="1076"/>
          <ac:picMkLst>
            <pc:docMk/>
            <pc:sldMk cId="764480188" sldId="263"/>
            <ac:picMk id="7" creationId="{3C9CB60F-64B0-66FB-E033-11DE5C0059FC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5:54:37.355" v="151" actId="1076"/>
          <ac:picMkLst>
            <pc:docMk/>
            <pc:sldMk cId="764480188" sldId="263"/>
            <ac:picMk id="15" creationId="{CAE5EE96-61C1-BA04-A626-B032BA6F8CB2}"/>
          </ac:picMkLst>
        </pc:picChg>
      </pc:sldChg>
      <pc:sldChg chg="addSp delSp modSp add replId">
        <pc:chgData name="MAQUET François-Xavier" userId="S::francois-xavier.maquet@edu.devinci.fr::c70c9ff5-97a1-4828-9206-559b2f6bb84e" providerId="AD" clId="Web-{2B6D92BB-16F4-47EC-8428-BA13D04E64B8}" dt="2022-12-03T16:00:27.375" v="184" actId="1076"/>
        <pc:sldMkLst>
          <pc:docMk/>
          <pc:sldMk cId="541331781" sldId="264"/>
        </pc:sldMkLst>
        <pc:spChg chg="del">
          <ac:chgData name="MAQUET François-Xavier" userId="S::francois-xavier.maquet@edu.devinci.fr::c70c9ff5-97a1-4828-9206-559b2f6bb84e" providerId="AD" clId="Web-{2B6D92BB-16F4-47EC-8428-BA13D04E64B8}" dt="2022-12-03T15:59:36.529" v="173"/>
          <ac:spMkLst>
            <pc:docMk/>
            <pc:sldMk cId="541331781" sldId="264"/>
            <ac:spMk id="3" creationId="{F8BD8A4E-7526-9179-F1F8-2074E16FA7DF}"/>
          </ac:spMkLst>
        </pc:spChg>
        <pc:spChg chg="add del mod">
          <ac:chgData name="MAQUET François-Xavier" userId="S::francois-xavier.maquet@edu.devinci.fr::c70c9ff5-97a1-4828-9206-559b2f6bb84e" providerId="AD" clId="Web-{2B6D92BB-16F4-47EC-8428-BA13D04E64B8}" dt="2022-12-03T15:59:56.233" v="178"/>
          <ac:spMkLst>
            <pc:docMk/>
            <pc:sldMk cId="541331781" sldId="264"/>
            <ac:spMk id="9" creationId="{709556E6-2DDE-1BAA-57E1-11837AAD2DCB}"/>
          </ac:spMkLst>
        </pc:spChg>
        <pc:spChg chg="add mod">
          <ac:chgData name="MAQUET François-Xavier" userId="S::francois-xavier.maquet@edu.devinci.fr::c70c9ff5-97a1-4828-9206-559b2f6bb84e" providerId="AD" clId="Web-{2B6D92BB-16F4-47EC-8428-BA13D04E64B8}" dt="2022-12-03T16:00:27.375" v="184" actId="1076"/>
          <ac:spMkLst>
            <pc:docMk/>
            <pc:sldMk cId="541331781" sldId="264"/>
            <ac:spMk id="15" creationId="{779B9DC4-A0F5-9167-3BAB-447ACBD3C3BE}"/>
          </ac:spMkLst>
        </pc:spChg>
        <pc:picChg chg="del mod">
          <ac:chgData name="MAQUET François-Xavier" userId="S::francois-xavier.maquet@edu.devinci.fr::c70c9ff5-97a1-4828-9206-559b2f6bb84e" providerId="AD" clId="Web-{2B6D92BB-16F4-47EC-8428-BA13D04E64B8}" dt="2022-12-03T15:59:33.028" v="171"/>
          <ac:picMkLst>
            <pc:docMk/>
            <pc:sldMk cId="541331781" sldId="264"/>
            <ac:picMk id="5" creationId="{141655B6-F38D-ECC3-A4D3-E02E7C9D2D19}"/>
          </ac:picMkLst>
        </pc:picChg>
        <pc:picChg chg="add del mod">
          <ac:chgData name="MAQUET François-Xavier" userId="S::francois-xavier.maquet@edu.devinci.fr::c70c9ff5-97a1-4828-9206-559b2f6bb84e" providerId="AD" clId="Web-{2B6D92BB-16F4-47EC-8428-BA13D04E64B8}" dt="2022-12-03T15:59:33.013" v="170"/>
          <ac:picMkLst>
            <pc:docMk/>
            <pc:sldMk cId="541331781" sldId="264"/>
            <ac:picMk id="6" creationId="{FB67E247-C991-23D3-1024-10DB63ED15A5}"/>
          </ac:picMkLst>
        </pc:picChg>
        <pc:picChg chg="del mod">
          <ac:chgData name="MAQUET François-Xavier" userId="S::francois-xavier.maquet@edu.devinci.fr::c70c9ff5-97a1-4828-9206-559b2f6bb84e" providerId="AD" clId="Web-{2B6D92BB-16F4-47EC-8428-BA13D04E64B8}" dt="2022-12-03T15:59:33.028" v="172"/>
          <ac:picMkLst>
            <pc:docMk/>
            <pc:sldMk cId="541331781" sldId="264"/>
            <ac:picMk id="7" creationId="{3C9CB60F-64B0-66FB-E033-11DE5C0059FC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6:00:11.578" v="182" actId="1076"/>
          <ac:picMkLst>
            <pc:docMk/>
            <pc:sldMk cId="541331781" sldId="264"/>
            <ac:picMk id="11" creationId="{405EFC6B-1B4F-E1C2-DEB4-10CCC3BA1823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6:00:09.421" v="181" actId="1076"/>
          <ac:picMkLst>
            <pc:docMk/>
            <pc:sldMk cId="541331781" sldId="264"/>
            <ac:picMk id="13" creationId="{3DAD7592-D1C2-5384-27D5-FA5A98C5D284}"/>
          </ac:picMkLst>
        </pc:picChg>
      </pc:sldChg>
      <pc:sldChg chg="addSp delSp modSp add replId">
        <pc:chgData name="MAQUET François-Xavier" userId="S::francois-xavier.maquet@edu.devinci.fr::c70c9ff5-97a1-4828-9206-559b2f6bb84e" providerId="AD" clId="Web-{2B6D92BB-16F4-47EC-8428-BA13D04E64B8}" dt="2022-12-03T16:01:56.974" v="198" actId="1076"/>
        <pc:sldMkLst>
          <pc:docMk/>
          <pc:sldMk cId="431996161" sldId="265"/>
        </pc:sldMkLst>
        <pc:spChg chg="add mod">
          <ac:chgData name="MAQUET François-Xavier" userId="S::francois-xavier.maquet@edu.devinci.fr::c70c9ff5-97a1-4828-9206-559b2f6bb84e" providerId="AD" clId="Web-{2B6D92BB-16F4-47EC-8428-BA13D04E64B8}" dt="2022-12-03T16:01:56.974" v="198" actId="1076"/>
          <ac:spMkLst>
            <pc:docMk/>
            <pc:sldMk cId="431996161" sldId="265"/>
            <ac:spMk id="10" creationId="{804E8CC7-DB27-9241-D3FB-E0747AC3D657}"/>
          </ac:spMkLst>
        </pc:spChg>
        <pc:spChg chg="del">
          <ac:chgData name="MAQUET François-Xavier" userId="S::francois-xavier.maquet@edu.devinci.fr::c70c9ff5-97a1-4828-9206-559b2f6bb84e" providerId="AD" clId="Web-{2B6D92BB-16F4-47EC-8428-BA13D04E64B8}" dt="2022-12-03T16:00:57.205" v="186"/>
          <ac:spMkLst>
            <pc:docMk/>
            <pc:sldMk cId="431996161" sldId="265"/>
            <ac:spMk id="15" creationId="{779B9DC4-A0F5-9167-3BAB-447ACBD3C3BE}"/>
          </ac:spMkLst>
        </pc:spChg>
        <pc:picChg chg="add mod">
          <ac:chgData name="MAQUET François-Xavier" userId="S::francois-xavier.maquet@edu.devinci.fr::c70c9ff5-97a1-4828-9206-559b2f6bb84e" providerId="AD" clId="Web-{2B6D92BB-16F4-47EC-8428-BA13D04E64B8}" dt="2022-12-03T16:01:36.911" v="194" actId="1076"/>
          <ac:picMkLst>
            <pc:docMk/>
            <pc:sldMk cId="431996161" sldId="265"/>
            <ac:picMk id="4" creationId="{8DACB5DA-CDD9-D4C1-5B0E-C1B487FD80B1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6:01:38.411" v="195" actId="1076"/>
          <ac:picMkLst>
            <pc:docMk/>
            <pc:sldMk cId="431996161" sldId="265"/>
            <ac:picMk id="6" creationId="{6C41D40B-1F58-15C6-BBDC-FCE52A1BA688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6:01:44.052" v="196" actId="1076"/>
          <ac:picMkLst>
            <pc:docMk/>
            <pc:sldMk cId="431996161" sldId="265"/>
            <ac:picMk id="8" creationId="{5B3CDE80-29E5-BAFF-E51C-C9FF4A1AEB6C}"/>
          </ac:picMkLst>
        </pc:picChg>
        <pc:picChg chg="del">
          <ac:chgData name="MAQUET François-Xavier" userId="S::francois-xavier.maquet@edu.devinci.fr::c70c9ff5-97a1-4828-9206-559b2f6bb84e" providerId="AD" clId="Web-{2B6D92BB-16F4-47EC-8428-BA13D04E64B8}" dt="2022-12-03T16:00:57.205" v="187"/>
          <ac:picMkLst>
            <pc:docMk/>
            <pc:sldMk cId="431996161" sldId="265"/>
            <ac:picMk id="11" creationId="{405EFC6B-1B4F-E1C2-DEB4-10CCC3BA1823}"/>
          </ac:picMkLst>
        </pc:picChg>
        <pc:picChg chg="del">
          <ac:chgData name="MAQUET François-Xavier" userId="S::francois-xavier.maquet@edu.devinci.fr::c70c9ff5-97a1-4828-9206-559b2f6bb84e" providerId="AD" clId="Web-{2B6D92BB-16F4-47EC-8428-BA13D04E64B8}" dt="2022-12-03T16:00:59.893" v="189"/>
          <ac:picMkLst>
            <pc:docMk/>
            <pc:sldMk cId="431996161" sldId="265"/>
            <ac:picMk id="13" creationId="{3DAD7592-D1C2-5384-27D5-FA5A98C5D284}"/>
          </ac:picMkLst>
        </pc:picChg>
      </pc:sldChg>
      <pc:sldChg chg="addSp delSp modSp add replId">
        <pc:chgData name="MAQUET François-Xavier" userId="S::francois-xavier.maquet@edu.devinci.fr::c70c9ff5-97a1-4828-9206-559b2f6bb84e" providerId="AD" clId="Web-{2B6D92BB-16F4-47EC-8428-BA13D04E64B8}" dt="2022-12-03T16:11:44.150" v="286" actId="14100"/>
        <pc:sldMkLst>
          <pc:docMk/>
          <pc:sldMk cId="160522980" sldId="266"/>
        </pc:sldMkLst>
        <pc:spChg chg="mod">
          <ac:chgData name="MAQUET François-Xavier" userId="S::francois-xavier.maquet@edu.devinci.fr::c70c9ff5-97a1-4828-9206-559b2f6bb84e" providerId="AD" clId="Web-{2B6D92BB-16F4-47EC-8428-BA13D04E64B8}" dt="2022-12-03T16:03:39.137" v="212" actId="20577"/>
          <ac:spMkLst>
            <pc:docMk/>
            <pc:sldMk cId="160522980" sldId="266"/>
            <ac:spMk id="2" creationId="{1BA3A721-F462-F3D5-DC13-12D3DB423808}"/>
          </ac:spMkLst>
        </pc:spChg>
        <pc:spChg chg="del mod">
          <ac:chgData name="MAQUET François-Xavier" userId="S::francois-xavier.maquet@edu.devinci.fr::c70c9ff5-97a1-4828-9206-559b2f6bb84e" providerId="AD" clId="Web-{2B6D92BB-16F4-47EC-8428-BA13D04E64B8}" dt="2022-12-03T16:07:57.621" v="253"/>
          <ac:spMkLst>
            <pc:docMk/>
            <pc:sldMk cId="160522980" sldId="266"/>
            <ac:spMk id="10" creationId="{804E8CC7-DB27-9241-D3FB-E0747AC3D657}"/>
          </ac:spMkLst>
        </pc:spChg>
        <pc:picChg chg="del">
          <ac:chgData name="MAQUET François-Xavier" userId="S::francois-xavier.maquet@edu.devinci.fr::c70c9ff5-97a1-4828-9206-559b2f6bb84e" providerId="AD" clId="Web-{2B6D92BB-16F4-47EC-8428-BA13D04E64B8}" dt="2022-12-03T16:03:42.746" v="214"/>
          <ac:picMkLst>
            <pc:docMk/>
            <pc:sldMk cId="160522980" sldId="266"/>
            <ac:picMk id="4" creationId="{8DACB5DA-CDD9-D4C1-5B0E-C1B487FD80B1}"/>
          </ac:picMkLst>
        </pc:picChg>
        <pc:picChg chg="add del mod modCrop">
          <ac:chgData name="MAQUET François-Xavier" userId="S::francois-xavier.maquet@edu.devinci.fr::c70c9ff5-97a1-4828-9206-559b2f6bb84e" providerId="AD" clId="Web-{2B6D92BB-16F4-47EC-8428-BA13D04E64B8}" dt="2022-12-03T16:07:55.261" v="252"/>
          <ac:picMkLst>
            <pc:docMk/>
            <pc:sldMk cId="160522980" sldId="266"/>
            <ac:picMk id="5" creationId="{82F22A0F-59F0-A795-7A84-2E45CBAEF3D3}"/>
          </ac:picMkLst>
        </pc:picChg>
        <pc:picChg chg="del">
          <ac:chgData name="MAQUET François-Xavier" userId="S::francois-xavier.maquet@edu.devinci.fr::c70c9ff5-97a1-4828-9206-559b2f6bb84e" providerId="AD" clId="Web-{2B6D92BB-16F4-47EC-8428-BA13D04E64B8}" dt="2022-12-03T16:03:44.512" v="215"/>
          <ac:picMkLst>
            <pc:docMk/>
            <pc:sldMk cId="160522980" sldId="266"/>
            <ac:picMk id="6" creationId="{6C41D40B-1F58-15C6-BBDC-FCE52A1BA688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6:07:19.915" v="247" actId="1076"/>
          <ac:picMkLst>
            <pc:docMk/>
            <pc:sldMk cId="160522980" sldId="266"/>
            <ac:picMk id="7" creationId="{4F96835E-7EA3-1D15-7322-C03F4309E9EF}"/>
          </ac:picMkLst>
        </pc:picChg>
        <pc:picChg chg="del">
          <ac:chgData name="MAQUET François-Xavier" userId="S::francois-xavier.maquet@edu.devinci.fr::c70c9ff5-97a1-4828-9206-559b2f6bb84e" providerId="AD" clId="Web-{2B6D92BB-16F4-47EC-8428-BA13D04E64B8}" dt="2022-12-03T16:03:46.434" v="216"/>
          <ac:picMkLst>
            <pc:docMk/>
            <pc:sldMk cId="160522980" sldId="266"/>
            <ac:picMk id="8" creationId="{5B3CDE80-29E5-BAFF-E51C-C9FF4A1AEB6C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6:10:56.350" v="277" actId="14100"/>
          <ac:picMkLst>
            <pc:docMk/>
            <pc:sldMk cId="160522980" sldId="266"/>
            <ac:picMk id="9" creationId="{BE734201-17AF-7656-71B7-13293CD67E65}"/>
          </ac:picMkLst>
        </pc:picChg>
        <pc:picChg chg="add del mod">
          <ac:chgData name="MAQUET François-Xavier" userId="S::francois-xavier.maquet@edu.devinci.fr::c70c9ff5-97a1-4828-9206-559b2f6bb84e" providerId="AD" clId="Web-{2B6D92BB-16F4-47EC-8428-BA13D04E64B8}" dt="2022-12-03T16:11:27.321" v="280"/>
          <ac:picMkLst>
            <pc:docMk/>
            <pc:sldMk cId="160522980" sldId="266"/>
            <ac:picMk id="11" creationId="{1B522924-1AB7-F77E-2B2C-55818FF41DE2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6:11:44.150" v="286" actId="14100"/>
          <ac:picMkLst>
            <pc:docMk/>
            <pc:sldMk cId="160522980" sldId="266"/>
            <ac:picMk id="12" creationId="{2D19D68B-905D-7E1A-5CAD-F9F4D646D599}"/>
          </ac:picMkLst>
        </pc:picChg>
      </pc:sldChg>
      <pc:sldChg chg="addSp delSp modSp">
        <pc:chgData name="MAQUET François-Xavier" userId="S::francois-xavier.maquet@edu.devinci.fr::c70c9ff5-97a1-4828-9206-559b2f6bb84e" providerId="AD" clId="Web-{2B6D92BB-16F4-47EC-8428-BA13D04E64B8}" dt="2022-12-03T16:07:47.105" v="251"/>
        <pc:sldMkLst>
          <pc:docMk/>
          <pc:sldMk cId="1664085952" sldId="269"/>
        </pc:sldMkLst>
        <pc:picChg chg="add mod">
          <ac:chgData name="MAQUET François-Xavier" userId="S::francois-xavier.maquet@edu.devinci.fr::c70c9ff5-97a1-4828-9206-559b2f6bb84e" providerId="AD" clId="Web-{2B6D92BB-16F4-47EC-8428-BA13D04E64B8}" dt="2022-12-03T16:07:44.698" v="249" actId="14100"/>
          <ac:picMkLst>
            <pc:docMk/>
            <pc:sldMk cId="1664085952" sldId="269"/>
            <ac:picMk id="5" creationId="{D8071D67-6D8A-65C3-1936-4F724E3C8FC2}"/>
          </ac:picMkLst>
        </pc:picChg>
        <pc:picChg chg="del mod">
          <ac:chgData name="MAQUET François-Xavier" userId="S::francois-xavier.maquet@edu.devinci.fr::c70c9ff5-97a1-4828-9206-559b2f6bb84e" providerId="AD" clId="Web-{2B6D92BB-16F4-47EC-8428-BA13D04E64B8}" dt="2022-12-03T16:07:47.105" v="251"/>
          <ac:picMkLst>
            <pc:docMk/>
            <pc:sldMk cId="1664085952" sldId="269"/>
            <ac:picMk id="7" creationId="{43B607F4-14C5-E4B4-8867-9D8F6CAAFCFB}"/>
          </ac:picMkLst>
        </pc:picChg>
      </pc:sldChg>
      <pc:sldChg chg="addSp delSp modSp add replId">
        <pc:chgData name="MAQUET François-Xavier" userId="S::francois-xavier.maquet@edu.devinci.fr::c70c9ff5-97a1-4828-9206-559b2f6bb84e" providerId="AD" clId="Web-{2B6D92BB-16F4-47EC-8428-BA13D04E64B8}" dt="2022-12-03T16:14:31.941" v="308" actId="1076"/>
        <pc:sldMkLst>
          <pc:docMk/>
          <pc:sldMk cId="1805803660" sldId="270"/>
        </pc:sldMkLst>
        <pc:spChg chg="mod">
          <ac:chgData name="MAQUET François-Xavier" userId="S::francois-xavier.maquet@edu.devinci.fr::c70c9ff5-97a1-4828-9206-559b2f6bb84e" providerId="AD" clId="Web-{2B6D92BB-16F4-47EC-8428-BA13D04E64B8}" dt="2022-12-03T16:06:46.257" v="241" actId="1076"/>
          <ac:spMkLst>
            <pc:docMk/>
            <pc:sldMk cId="1805803660" sldId="270"/>
            <ac:spMk id="2" creationId="{1BA3A721-F462-F3D5-DC13-12D3DB423808}"/>
          </ac:spMkLst>
        </pc:spChg>
        <pc:spChg chg="mod">
          <ac:chgData name="MAQUET François-Xavier" userId="S::francois-xavier.maquet@edu.devinci.fr::c70c9ff5-97a1-4828-9206-559b2f6bb84e" providerId="AD" clId="Web-{2B6D92BB-16F4-47EC-8428-BA13D04E64B8}" dt="2022-12-03T16:06:40.444" v="240" actId="1076"/>
          <ac:spMkLst>
            <pc:docMk/>
            <pc:sldMk cId="1805803660" sldId="270"/>
            <ac:spMk id="10" creationId="{804E8CC7-DB27-9241-D3FB-E0747AC3D657}"/>
          </ac:spMkLst>
        </pc:spChg>
        <pc:picChg chg="add mod modCrop">
          <ac:chgData name="MAQUET François-Xavier" userId="S::francois-xavier.maquet@edu.devinci.fr::c70c9ff5-97a1-4828-9206-559b2f6bb84e" providerId="AD" clId="Web-{2B6D92BB-16F4-47EC-8428-BA13D04E64B8}" dt="2022-12-03T16:14:29.238" v="307"/>
          <ac:picMkLst>
            <pc:docMk/>
            <pc:sldMk cId="1805803660" sldId="270"/>
            <ac:picMk id="3" creationId="{5FDBF6C4-5983-71AD-FA1F-EE1C0C3E203B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6:14:31.941" v="308" actId="1076"/>
          <ac:picMkLst>
            <pc:docMk/>
            <pc:sldMk cId="1805803660" sldId="270"/>
            <ac:picMk id="4" creationId="{52AF8E94-CB84-8A23-1C31-2331EAA108E9}"/>
          </ac:picMkLst>
        </pc:picChg>
        <pc:picChg chg="del">
          <ac:chgData name="MAQUET François-Xavier" userId="S::francois-xavier.maquet@edu.devinci.fr::c70c9ff5-97a1-4828-9206-559b2f6bb84e" providerId="AD" clId="Web-{2B6D92BB-16F4-47EC-8428-BA13D04E64B8}" dt="2022-12-03T16:05:27.096" v="227"/>
          <ac:picMkLst>
            <pc:docMk/>
            <pc:sldMk cId="1805803660" sldId="270"/>
            <ac:picMk id="5" creationId="{82F22A0F-59F0-A795-7A84-2E45CBAEF3D3}"/>
          </ac:picMkLst>
        </pc:picChg>
      </pc:sldChg>
      <pc:sldChg chg="addSp delSp modSp add replId">
        <pc:chgData name="MAQUET François-Xavier" userId="S::francois-xavier.maquet@edu.devinci.fr::c70c9ff5-97a1-4828-9206-559b2f6bb84e" providerId="AD" clId="Web-{2B6D92BB-16F4-47EC-8428-BA13D04E64B8}" dt="2022-12-03T16:14:52.317" v="313" actId="1076"/>
        <pc:sldMkLst>
          <pc:docMk/>
          <pc:sldMk cId="1508688827" sldId="271"/>
        </pc:sldMkLst>
        <pc:picChg chg="del">
          <ac:chgData name="MAQUET François-Xavier" userId="S::francois-xavier.maquet@edu.devinci.fr::c70c9ff5-97a1-4828-9206-559b2f6bb84e" providerId="AD" clId="Web-{2B6D92BB-16F4-47EC-8428-BA13D04E64B8}" dt="2022-12-03T16:08:53.140" v="261"/>
          <ac:picMkLst>
            <pc:docMk/>
            <pc:sldMk cId="1508688827" sldId="271"/>
            <ac:picMk id="3" creationId="{5FDBF6C4-5983-71AD-FA1F-EE1C0C3E203B}"/>
          </ac:picMkLst>
        </pc:picChg>
        <pc:picChg chg="del">
          <ac:chgData name="MAQUET François-Xavier" userId="S::francois-xavier.maquet@edu.devinci.fr::c70c9ff5-97a1-4828-9206-559b2f6bb84e" providerId="AD" clId="Web-{2B6D92BB-16F4-47EC-8428-BA13D04E64B8}" dt="2022-12-03T16:08:51.515" v="260"/>
          <ac:picMkLst>
            <pc:docMk/>
            <pc:sldMk cId="1508688827" sldId="271"/>
            <ac:picMk id="4" creationId="{52AF8E94-CB84-8A23-1C31-2331EAA108E9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6:14:52.317" v="313" actId="1076"/>
          <ac:picMkLst>
            <pc:docMk/>
            <pc:sldMk cId="1508688827" sldId="271"/>
            <ac:picMk id="5" creationId="{A17B0D0D-F2C5-B44E-1786-54E00CD1F14C}"/>
          </ac:picMkLst>
        </pc:picChg>
        <pc:picChg chg="add mod modCrop">
          <ac:chgData name="MAQUET François-Xavier" userId="S::francois-xavier.maquet@edu.devinci.fr::c70c9ff5-97a1-4828-9206-559b2f6bb84e" providerId="AD" clId="Web-{2B6D92BB-16F4-47EC-8428-BA13D04E64B8}" dt="2022-12-03T16:14:41.113" v="310"/>
          <ac:picMkLst>
            <pc:docMk/>
            <pc:sldMk cId="1508688827" sldId="271"/>
            <ac:picMk id="6" creationId="{20F2BCB9-9C88-0828-811C-76CB3A7FE4D9}"/>
          </ac:picMkLst>
        </pc:picChg>
      </pc:sldChg>
      <pc:sldChg chg="addSp delSp modSp add replId">
        <pc:chgData name="MAQUET François-Xavier" userId="S::francois-xavier.maquet@edu.devinci.fr::c70c9ff5-97a1-4828-9206-559b2f6bb84e" providerId="AD" clId="Web-{2B6D92BB-16F4-47EC-8428-BA13D04E64B8}" dt="2022-12-03T16:15:21.085" v="319"/>
        <pc:sldMkLst>
          <pc:docMk/>
          <pc:sldMk cId="3269976639" sldId="272"/>
        </pc:sldMkLst>
        <pc:picChg chg="add mod">
          <ac:chgData name="MAQUET François-Xavier" userId="S::francois-xavier.maquet@edu.devinci.fr::c70c9ff5-97a1-4828-9206-559b2f6bb84e" providerId="AD" clId="Web-{2B6D92BB-16F4-47EC-8428-BA13D04E64B8}" dt="2022-12-03T16:15:10.100" v="317" actId="1076"/>
          <ac:picMkLst>
            <pc:docMk/>
            <pc:sldMk cId="3269976639" sldId="272"/>
            <ac:picMk id="3" creationId="{2A486B62-90A0-4BB6-19C6-F9A838D9FFC2}"/>
          </ac:picMkLst>
        </pc:picChg>
        <pc:picChg chg="add mod modCrop">
          <ac:chgData name="MAQUET François-Xavier" userId="S::francois-xavier.maquet@edu.devinci.fr::c70c9ff5-97a1-4828-9206-559b2f6bb84e" providerId="AD" clId="Web-{2B6D92BB-16F4-47EC-8428-BA13D04E64B8}" dt="2022-12-03T16:15:21.085" v="319"/>
          <ac:picMkLst>
            <pc:docMk/>
            <pc:sldMk cId="3269976639" sldId="272"/>
            <ac:picMk id="4" creationId="{86ABEAFE-26F6-23E6-28B3-1F1B53106907}"/>
          </ac:picMkLst>
        </pc:picChg>
        <pc:picChg chg="del">
          <ac:chgData name="MAQUET François-Xavier" userId="S::francois-xavier.maquet@edu.devinci.fr::c70c9ff5-97a1-4828-9206-559b2f6bb84e" providerId="AD" clId="Web-{2B6D92BB-16F4-47EC-8428-BA13D04E64B8}" dt="2022-12-03T16:09:42.611" v="266"/>
          <ac:picMkLst>
            <pc:docMk/>
            <pc:sldMk cId="3269976639" sldId="272"/>
            <ac:picMk id="5" creationId="{A17B0D0D-F2C5-B44E-1786-54E00CD1F14C}"/>
          </ac:picMkLst>
        </pc:picChg>
      </pc:sldChg>
      <pc:sldChg chg="addSp delSp modSp add replId">
        <pc:chgData name="MAQUET François-Xavier" userId="S::francois-xavier.maquet@edu.devinci.fr::c70c9ff5-97a1-4828-9206-559b2f6bb84e" providerId="AD" clId="Web-{2B6D92BB-16F4-47EC-8428-BA13D04E64B8}" dt="2022-12-03T16:16:43.933" v="332" actId="14100"/>
        <pc:sldMkLst>
          <pc:docMk/>
          <pc:sldMk cId="1739052548" sldId="275"/>
        </pc:sldMkLst>
        <pc:picChg chg="del">
          <ac:chgData name="MAQUET François-Xavier" userId="S::francois-xavier.maquet@edu.devinci.fr::c70c9ff5-97a1-4828-9206-559b2f6bb84e" providerId="AD" clId="Web-{2B6D92BB-16F4-47EC-8428-BA13D04E64B8}" dt="2022-12-03T16:15:55.118" v="322"/>
          <ac:picMkLst>
            <pc:docMk/>
            <pc:sldMk cId="1739052548" sldId="275"/>
            <ac:picMk id="3" creationId="{2A486B62-90A0-4BB6-19C6-F9A838D9FFC2}"/>
          </ac:picMkLst>
        </pc:picChg>
        <pc:picChg chg="del">
          <ac:chgData name="MAQUET François-Xavier" userId="S::francois-xavier.maquet@edu.devinci.fr::c70c9ff5-97a1-4828-9206-559b2f6bb84e" providerId="AD" clId="Web-{2B6D92BB-16F4-47EC-8428-BA13D04E64B8}" dt="2022-12-03T16:16:29.729" v="327"/>
          <ac:picMkLst>
            <pc:docMk/>
            <pc:sldMk cId="1739052548" sldId="275"/>
            <ac:picMk id="4" creationId="{86ABEAFE-26F6-23E6-28B3-1F1B53106907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6:16:36.995" v="330" actId="1076"/>
          <ac:picMkLst>
            <pc:docMk/>
            <pc:sldMk cId="1739052548" sldId="275"/>
            <ac:picMk id="5" creationId="{4E6BEBCC-CC77-CCDC-FD96-F396E6687BA8}"/>
          </ac:picMkLst>
        </pc:picChg>
        <pc:picChg chg="add mod">
          <ac:chgData name="MAQUET François-Xavier" userId="S::francois-xavier.maquet@edu.devinci.fr::c70c9ff5-97a1-4828-9206-559b2f6bb84e" providerId="AD" clId="Web-{2B6D92BB-16F4-47EC-8428-BA13D04E64B8}" dt="2022-12-03T16:16:43.933" v="332" actId="14100"/>
          <ac:picMkLst>
            <pc:docMk/>
            <pc:sldMk cId="1739052548" sldId="275"/>
            <ac:picMk id="6" creationId="{5316FC34-8EFD-1F28-9E10-6BF325DCD2F2}"/>
          </ac:picMkLst>
        </pc:picChg>
      </pc:sldChg>
    </pc:docChg>
  </pc:docChgLst>
  <pc:docChgLst>
    <pc:chgData name="MOSER Paul" userId="S::paul.moser@edu.devinci.fr::813e948d-e14f-44fb-85eb-dfac47327bd5" providerId="AD" clId="Web-{70C37022-3096-43BB-8555-82A99AB563CE}"/>
    <pc:docChg chg="addSld delSld modSld">
      <pc:chgData name="MOSER Paul" userId="S::paul.moser@edu.devinci.fr::813e948d-e14f-44fb-85eb-dfac47327bd5" providerId="AD" clId="Web-{70C37022-3096-43BB-8555-82A99AB563CE}" dt="2022-12-05T21:59:40.001" v="199" actId="1076"/>
      <pc:docMkLst>
        <pc:docMk/>
      </pc:docMkLst>
      <pc:sldChg chg="addSp modSp">
        <pc:chgData name="MOSER Paul" userId="S::paul.moser@edu.devinci.fr::813e948d-e14f-44fb-85eb-dfac47327bd5" providerId="AD" clId="Web-{70C37022-3096-43BB-8555-82A99AB563CE}" dt="2022-12-05T21:46:49.249" v="35" actId="1076"/>
        <pc:sldMkLst>
          <pc:docMk/>
          <pc:sldMk cId="1981670545" sldId="276"/>
        </pc:sldMkLst>
        <pc:spChg chg="add mod">
          <ac:chgData name="MOSER Paul" userId="S::paul.moser@edu.devinci.fr::813e948d-e14f-44fb-85eb-dfac47327bd5" providerId="AD" clId="Web-{70C37022-3096-43BB-8555-82A99AB563CE}" dt="2022-12-05T21:46:43.390" v="33" actId="20577"/>
          <ac:spMkLst>
            <pc:docMk/>
            <pc:sldMk cId="1981670545" sldId="276"/>
            <ac:spMk id="4" creationId="{CF33319E-E563-74C9-D83D-5D99DB6439B8}"/>
          </ac:spMkLst>
        </pc:spChg>
        <pc:spChg chg="mod">
          <ac:chgData name="MOSER Paul" userId="S::paul.moser@edu.devinci.fr::813e948d-e14f-44fb-85eb-dfac47327bd5" providerId="AD" clId="Web-{70C37022-3096-43BB-8555-82A99AB563CE}" dt="2022-12-05T21:46:49.249" v="35" actId="1076"/>
          <ac:spMkLst>
            <pc:docMk/>
            <pc:sldMk cId="1981670545" sldId="276"/>
            <ac:spMk id="8" creationId="{4869B519-82F1-EBF6-E1D3-9CB960DE7EEE}"/>
          </ac:spMkLst>
        </pc:spChg>
        <pc:picChg chg="mod">
          <ac:chgData name="MOSER Paul" userId="S::paul.moser@edu.devinci.fr::813e948d-e14f-44fb-85eb-dfac47327bd5" providerId="AD" clId="Web-{70C37022-3096-43BB-8555-82A99AB563CE}" dt="2022-12-05T21:46:46.343" v="34" actId="1076"/>
          <ac:picMkLst>
            <pc:docMk/>
            <pc:sldMk cId="1981670545" sldId="276"/>
            <ac:picMk id="3" creationId="{71E3052F-D820-F8DE-88B9-B3C7A63D1236}"/>
          </ac:picMkLst>
        </pc:picChg>
      </pc:sldChg>
      <pc:sldChg chg="modSp">
        <pc:chgData name="MOSER Paul" userId="S::paul.moser@edu.devinci.fr::813e948d-e14f-44fb-85eb-dfac47327bd5" providerId="AD" clId="Web-{70C37022-3096-43BB-8555-82A99AB563CE}" dt="2022-12-05T21:45:01.544" v="22"/>
        <pc:sldMkLst>
          <pc:docMk/>
          <pc:sldMk cId="4289241085" sldId="282"/>
        </pc:sldMkLst>
        <pc:graphicFrameChg chg="mod modGraphic">
          <ac:chgData name="MOSER Paul" userId="S::paul.moser@edu.devinci.fr::813e948d-e14f-44fb-85eb-dfac47327bd5" providerId="AD" clId="Web-{70C37022-3096-43BB-8555-82A99AB563CE}" dt="2022-12-05T21:45:01.544" v="22"/>
          <ac:graphicFrameMkLst>
            <pc:docMk/>
            <pc:sldMk cId="4289241085" sldId="282"/>
            <ac:graphicFrameMk id="3" creationId="{885EA684-6F01-0B02-FBC7-A78CD1656464}"/>
          </ac:graphicFrameMkLst>
        </pc:graphicFrameChg>
      </pc:sldChg>
      <pc:sldChg chg="addSp delSp modSp add replId">
        <pc:chgData name="MOSER Paul" userId="S::paul.moser@edu.devinci.fr::813e948d-e14f-44fb-85eb-dfac47327bd5" providerId="AD" clId="Web-{70C37022-3096-43BB-8555-82A99AB563CE}" dt="2022-12-05T21:44:11.777" v="7" actId="1076"/>
        <pc:sldMkLst>
          <pc:docMk/>
          <pc:sldMk cId="3912742698" sldId="283"/>
        </pc:sldMkLst>
        <pc:picChg chg="add mod">
          <ac:chgData name="MOSER Paul" userId="S::paul.moser@edu.devinci.fr::813e948d-e14f-44fb-85eb-dfac47327bd5" providerId="AD" clId="Web-{70C37022-3096-43BB-8555-82A99AB563CE}" dt="2022-12-05T21:44:11.777" v="7" actId="1076"/>
          <ac:picMkLst>
            <pc:docMk/>
            <pc:sldMk cId="3912742698" sldId="283"/>
            <ac:picMk id="3" creationId="{F9C66324-F539-A865-C172-F7C49666083A}"/>
          </ac:picMkLst>
        </pc:picChg>
        <pc:picChg chg="del">
          <ac:chgData name="MOSER Paul" userId="S::paul.moser@edu.devinci.fr::813e948d-e14f-44fb-85eb-dfac47327bd5" providerId="AD" clId="Web-{70C37022-3096-43BB-8555-82A99AB563CE}" dt="2022-12-05T21:43:26.057" v="1"/>
          <ac:picMkLst>
            <pc:docMk/>
            <pc:sldMk cId="3912742698" sldId="283"/>
            <ac:picMk id="4" creationId="{7BE303B7-9C32-F792-6ED2-68F7486B28F5}"/>
          </ac:picMkLst>
        </pc:picChg>
      </pc:sldChg>
      <pc:sldChg chg="addSp delSp modSp add replId">
        <pc:chgData name="MOSER Paul" userId="S::paul.moser@edu.devinci.fr::813e948d-e14f-44fb-85eb-dfac47327bd5" providerId="AD" clId="Web-{70C37022-3096-43BB-8555-82A99AB563CE}" dt="2022-12-05T21:49:39.019" v="71"/>
        <pc:sldMkLst>
          <pc:docMk/>
          <pc:sldMk cId="1657249010" sldId="284"/>
        </pc:sldMkLst>
        <pc:spChg chg="mod">
          <ac:chgData name="MOSER Paul" userId="S::paul.moser@edu.devinci.fr::813e948d-e14f-44fb-85eb-dfac47327bd5" providerId="AD" clId="Web-{70C37022-3096-43BB-8555-82A99AB563CE}" dt="2022-12-05T21:47:05.265" v="39" actId="20577"/>
          <ac:spMkLst>
            <pc:docMk/>
            <pc:sldMk cId="1657249010" sldId="284"/>
            <ac:spMk id="4" creationId="{CF33319E-E563-74C9-D83D-5D99DB6439B8}"/>
          </ac:spMkLst>
        </pc:spChg>
        <pc:spChg chg="add mod">
          <ac:chgData name="MOSER Paul" userId="S::paul.moser@edu.devinci.fr::813e948d-e14f-44fb-85eb-dfac47327bd5" providerId="AD" clId="Web-{70C37022-3096-43BB-8555-82A99AB563CE}" dt="2022-12-05T21:49:14.846" v="63" actId="20577"/>
          <ac:spMkLst>
            <pc:docMk/>
            <pc:sldMk cId="1657249010" sldId="284"/>
            <ac:spMk id="7" creationId="{3865C935-300F-4A40-ECCA-580121311A13}"/>
          </ac:spMkLst>
        </pc:spChg>
        <pc:spChg chg="add del mod">
          <ac:chgData name="MOSER Paul" userId="S::paul.moser@edu.devinci.fr::813e948d-e14f-44fb-85eb-dfac47327bd5" providerId="AD" clId="Web-{70C37022-3096-43BB-8555-82A99AB563CE}" dt="2022-12-05T21:49:39.019" v="71"/>
          <ac:spMkLst>
            <pc:docMk/>
            <pc:sldMk cId="1657249010" sldId="284"/>
            <ac:spMk id="9" creationId="{DA7A4A8D-12AE-0BD7-013F-8C640020F271}"/>
          </ac:spMkLst>
        </pc:spChg>
        <pc:picChg chg="add del">
          <ac:chgData name="MOSER Paul" userId="S::paul.moser@edu.devinci.fr::813e948d-e14f-44fb-85eb-dfac47327bd5" providerId="AD" clId="Web-{70C37022-3096-43BB-8555-82A99AB563CE}" dt="2022-12-05T21:47:36.750" v="46"/>
          <ac:picMkLst>
            <pc:docMk/>
            <pc:sldMk cId="1657249010" sldId="284"/>
            <ac:picMk id="3" creationId="{71E3052F-D820-F8DE-88B9-B3C7A63D1236}"/>
          </ac:picMkLst>
        </pc:picChg>
        <pc:picChg chg="add del mod">
          <ac:chgData name="MOSER Paul" userId="S::paul.moser@edu.devinci.fr::813e948d-e14f-44fb-85eb-dfac47327bd5" providerId="AD" clId="Web-{70C37022-3096-43BB-8555-82A99AB563CE}" dt="2022-12-05T21:47:39.391" v="47"/>
          <ac:picMkLst>
            <pc:docMk/>
            <pc:sldMk cId="1657249010" sldId="284"/>
            <ac:picMk id="5" creationId="{EEDC822C-E685-0B5A-1440-524590BF7B19}"/>
          </ac:picMkLst>
        </pc:picChg>
        <pc:picChg chg="add mod">
          <ac:chgData name="MOSER Paul" userId="S::paul.moser@edu.devinci.fr::813e948d-e14f-44fb-85eb-dfac47327bd5" providerId="AD" clId="Web-{70C37022-3096-43BB-8555-82A99AB563CE}" dt="2022-12-05T21:49:32.050" v="67" actId="1076"/>
          <ac:picMkLst>
            <pc:docMk/>
            <pc:sldMk cId="1657249010" sldId="284"/>
            <ac:picMk id="6" creationId="{7F8654AD-5A2E-C1ED-CC8C-2753525BCC41}"/>
          </ac:picMkLst>
        </pc:picChg>
      </pc:sldChg>
      <pc:sldChg chg="delSp modSp add del replId">
        <pc:chgData name="MOSER Paul" userId="S::paul.moser@edu.devinci.fr::813e948d-e14f-44fb-85eb-dfac47327bd5" providerId="AD" clId="Web-{70C37022-3096-43BB-8555-82A99AB563CE}" dt="2022-12-05T21:50:24.020" v="77"/>
        <pc:sldMkLst>
          <pc:docMk/>
          <pc:sldMk cId="231013742" sldId="285"/>
        </pc:sldMkLst>
        <pc:spChg chg="del mod">
          <ac:chgData name="MOSER Paul" userId="S::paul.moser@edu.devinci.fr::813e948d-e14f-44fb-85eb-dfac47327bd5" providerId="AD" clId="Web-{70C37022-3096-43BB-8555-82A99AB563CE}" dt="2022-12-05T21:49:47.769" v="75"/>
          <ac:spMkLst>
            <pc:docMk/>
            <pc:sldMk cId="231013742" sldId="285"/>
            <ac:spMk id="7" creationId="{3865C935-300F-4A40-ECCA-580121311A13}"/>
          </ac:spMkLst>
        </pc:spChg>
        <pc:picChg chg="del">
          <ac:chgData name="MOSER Paul" userId="S::paul.moser@edu.devinci.fr::813e948d-e14f-44fb-85eb-dfac47327bd5" providerId="AD" clId="Web-{70C37022-3096-43BB-8555-82A99AB563CE}" dt="2022-12-05T21:49:44.159" v="73"/>
          <ac:picMkLst>
            <pc:docMk/>
            <pc:sldMk cId="231013742" sldId="285"/>
            <ac:picMk id="6" creationId="{7F8654AD-5A2E-C1ED-CC8C-2753525BCC41}"/>
          </ac:picMkLst>
        </pc:picChg>
      </pc:sldChg>
      <pc:sldChg chg="addSp delSp modSp add replId">
        <pc:chgData name="MOSER Paul" userId="S::paul.moser@edu.devinci.fr::813e948d-e14f-44fb-85eb-dfac47327bd5" providerId="AD" clId="Web-{70C37022-3096-43BB-8555-82A99AB563CE}" dt="2022-12-05T21:52:33.882" v="116" actId="1076"/>
        <pc:sldMkLst>
          <pc:docMk/>
          <pc:sldMk cId="2419892653" sldId="286"/>
        </pc:sldMkLst>
        <pc:spChg chg="del mod">
          <ac:chgData name="MOSER Paul" userId="S::paul.moser@edu.devinci.fr::813e948d-e14f-44fb-85eb-dfac47327bd5" providerId="AD" clId="Web-{70C37022-3096-43BB-8555-82A99AB563CE}" dt="2022-12-05T21:50:28.145" v="79"/>
          <ac:spMkLst>
            <pc:docMk/>
            <pc:sldMk cId="2419892653" sldId="286"/>
            <ac:spMk id="4" creationId="{CF33319E-E563-74C9-D83D-5D99DB6439B8}"/>
          </ac:spMkLst>
        </pc:spChg>
        <pc:spChg chg="add mod">
          <ac:chgData name="MOSER Paul" userId="S::paul.moser@edu.devinci.fr::813e948d-e14f-44fb-85eb-dfac47327bd5" providerId="AD" clId="Web-{70C37022-3096-43BB-8555-82A99AB563CE}" dt="2022-12-05T21:51:45.318" v="105" actId="20577"/>
          <ac:spMkLst>
            <pc:docMk/>
            <pc:sldMk cId="2419892653" sldId="286"/>
            <ac:spMk id="5" creationId="{201F0592-91FD-C5C5-4EE0-67FAD8147FCD}"/>
          </ac:spMkLst>
        </pc:spChg>
        <pc:spChg chg="mod">
          <ac:chgData name="MOSER Paul" userId="S::paul.moser@edu.devinci.fr::813e948d-e14f-44fb-85eb-dfac47327bd5" providerId="AD" clId="Web-{70C37022-3096-43BB-8555-82A99AB563CE}" dt="2022-12-05T21:50:37.286" v="82" actId="20577"/>
          <ac:spMkLst>
            <pc:docMk/>
            <pc:sldMk cId="2419892653" sldId="286"/>
            <ac:spMk id="7" creationId="{3865C935-300F-4A40-ECCA-580121311A13}"/>
          </ac:spMkLst>
        </pc:spChg>
        <pc:spChg chg="mod">
          <ac:chgData name="MOSER Paul" userId="S::paul.moser@edu.devinci.fr::813e948d-e14f-44fb-85eb-dfac47327bd5" providerId="AD" clId="Web-{70C37022-3096-43BB-8555-82A99AB563CE}" dt="2022-12-05T21:50:35.051" v="81" actId="1076"/>
          <ac:spMkLst>
            <pc:docMk/>
            <pc:sldMk cId="2419892653" sldId="286"/>
            <ac:spMk id="8" creationId="{4869B519-82F1-EBF6-E1D3-9CB960DE7EEE}"/>
          </ac:spMkLst>
        </pc:spChg>
        <pc:picChg chg="add mod">
          <ac:chgData name="MOSER Paul" userId="S::paul.moser@edu.devinci.fr::813e948d-e14f-44fb-85eb-dfac47327bd5" providerId="AD" clId="Web-{70C37022-3096-43BB-8555-82A99AB563CE}" dt="2022-12-05T21:52:31.194" v="115" actId="14100"/>
          <ac:picMkLst>
            <pc:docMk/>
            <pc:sldMk cId="2419892653" sldId="286"/>
            <ac:picMk id="3" creationId="{42F761C6-2547-631F-1DDF-2CCC6402403D}"/>
          </ac:picMkLst>
        </pc:picChg>
        <pc:picChg chg="del">
          <ac:chgData name="MOSER Paul" userId="S::paul.moser@edu.devinci.fr::813e948d-e14f-44fb-85eb-dfac47327bd5" providerId="AD" clId="Web-{70C37022-3096-43BB-8555-82A99AB563CE}" dt="2022-12-05T21:50:46.504" v="85"/>
          <ac:picMkLst>
            <pc:docMk/>
            <pc:sldMk cId="2419892653" sldId="286"/>
            <ac:picMk id="6" creationId="{7F8654AD-5A2E-C1ED-CC8C-2753525BCC41}"/>
          </ac:picMkLst>
        </pc:picChg>
        <pc:picChg chg="add mod">
          <ac:chgData name="MOSER Paul" userId="S::paul.moser@edu.devinci.fr::813e948d-e14f-44fb-85eb-dfac47327bd5" providerId="AD" clId="Web-{70C37022-3096-43BB-8555-82A99AB563CE}" dt="2022-12-05T21:52:33.882" v="116" actId="1076"/>
          <ac:picMkLst>
            <pc:docMk/>
            <pc:sldMk cId="2419892653" sldId="286"/>
            <ac:picMk id="9" creationId="{61829208-C4D1-B06D-728D-D0537BF53A6B}"/>
          </ac:picMkLst>
        </pc:picChg>
      </pc:sldChg>
      <pc:sldChg chg="delSp add del replId">
        <pc:chgData name="MOSER Paul" userId="S::paul.moser@edu.devinci.fr::813e948d-e14f-44fb-85eb-dfac47327bd5" providerId="AD" clId="Web-{70C37022-3096-43BB-8555-82A99AB563CE}" dt="2022-12-05T21:52:43.851" v="118"/>
        <pc:sldMkLst>
          <pc:docMk/>
          <pc:sldMk cId="2223412038" sldId="287"/>
        </pc:sldMkLst>
        <pc:picChg chg="del">
          <ac:chgData name="MOSER Paul" userId="S::paul.moser@edu.devinci.fr::813e948d-e14f-44fb-85eb-dfac47327bd5" providerId="AD" clId="Web-{70C37022-3096-43BB-8555-82A99AB563CE}" dt="2022-12-05T21:51:54.256" v="107"/>
          <ac:picMkLst>
            <pc:docMk/>
            <pc:sldMk cId="2223412038" sldId="287"/>
            <ac:picMk id="3" creationId="{42F761C6-2547-631F-1DDF-2CCC6402403D}"/>
          </ac:picMkLst>
        </pc:picChg>
      </pc:sldChg>
      <pc:sldChg chg="add del replId">
        <pc:chgData name="MOSER Paul" userId="S::paul.moser@edu.devinci.fr::813e948d-e14f-44fb-85eb-dfac47327bd5" providerId="AD" clId="Web-{70C37022-3096-43BB-8555-82A99AB563CE}" dt="2022-12-05T21:50:40.192" v="84"/>
        <pc:sldMkLst>
          <pc:docMk/>
          <pc:sldMk cId="4105630070" sldId="287"/>
        </pc:sldMkLst>
      </pc:sldChg>
      <pc:sldChg chg="addSp delSp modSp add replId">
        <pc:chgData name="MOSER Paul" userId="S::paul.moser@edu.devinci.fr::813e948d-e14f-44fb-85eb-dfac47327bd5" providerId="AD" clId="Web-{70C37022-3096-43BB-8555-82A99AB563CE}" dt="2022-12-05T21:54:09.493" v="137" actId="1076"/>
        <pc:sldMkLst>
          <pc:docMk/>
          <pc:sldMk cId="3646407605" sldId="288"/>
        </pc:sldMkLst>
        <pc:spChg chg="mod">
          <ac:chgData name="MOSER Paul" userId="S::paul.moser@edu.devinci.fr::813e948d-e14f-44fb-85eb-dfac47327bd5" providerId="AD" clId="Web-{70C37022-3096-43BB-8555-82A99AB563CE}" dt="2022-12-05T21:53:42.696" v="132" actId="20577"/>
          <ac:spMkLst>
            <pc:docMk/>
            <pc:sldMk cId="3646407605" sldId="288"/>
            <ac:spMk id="5" creationId="{201F0592-91FD-C5C5-4EE0-67FAD8147FCD}"/>
          </ac:spMkLst>
        </pc:spChg>
        <pc:picChg chg="del">
          <ac:chgData name="MOSER Paul" userId="S::paul.moser@edu.devinci.fr::813e948d-e14f-44fb-85eb-dfac47327bd5" providerId="AD" clId="Web-{70C37022-3096-43BB-8555-82A99AB563CE}" dt="2022-12-05T21:53:25.367" v="119"/>
          <ac:picMkLst>
            <pc:docMk/>
            <pc:sldMk cId="3646407605" sldId="288"/>
            <ac:picMk id="3" creationId="{42F761C6-2547-631F-1DDF-2CCC6402403D}"/>
          </ac:picMkLst>
        </pc:picChg>
        <pc:picChg chg="add mod">
          <ac:chgData name="MOSER Paul" userId="S::paul.moser@edu.devinci.fr::813e948d-e14f-44fb-85eb-dfac47327bd5" providerId="AD" clId="Web-{70C37022-3096-43BB-8555-82A99AB563CE}" dt="2022-12-05T21:53:32.321" v="123" actId="1076"/>
          <ac:picMkLst>
            <pc:docMk/>
            <pc:sldMk cId="3646407605" sldId="288"/>
            <ac:picMk id="4" creationId="{3635B3C3-0AB7-100D-91F7-79A9B56916D5}"/>
          </ac:picMkLst>
        </pc:picChg>
        <pc:picChg chg="add mod">
          <ac:chgData name="MOSER Paul" userId="S::paul.moser@edu.devinci.fr::813e948d-e14f-44fb-85eb-dfac47327bd5" providerId="AD" clId="Web-{70C37022-3096-43BB-8555-82A99AB563CE}" dt="2022-12-05T21:54:09.493" v="137" actId="1076"/>
          <ac:picMkLst>
            <pc:docMk/>
            <pc:sldMk cId="3646407605" sldId="288"/>
            <ac:picMk id="6" creationId="{9511D0E2-3EDE-F1BB-E6A6-CFA82974FCD6}"/>
          </ac:picMkLst>
        </pc:picChg>
        <pc:picChg chg="del">
          <ac:chgData name="MOSER Paul" userId="S::paul.moser@edu.devinci.fr::813e948d-e14f-44fb-85eb-dfac47327bd5" providerId="AD" clId="Web-{70C37022-3096-43BB-8555-82A99AB563CE}" dt="2022-12-05T21:53:44.321" v="133"/>
          <ac:picMkLst>
            <pc:docMk/>
            <pc:sldMk cId="3646407605" sldId="288"/>
            <ac:picMk id="9" creationId="{61829208-C4D1-B06D-728D-D0537BF53A6B}"/>
          </ac:picMkLst>
        </pc:picChg>
      </pc:sldChg>
      <pc:sldChg chg="addSp delSp modSp add replId">
        <pc:chgData name="MOSER Paul" userId="S::paul.moser@edu.devinci.fr::813e948d-e14f-44fb-85eb-dfac47327bd5" providerId="AD" clId="Web-{70C37022-3096-43BB-8555-82A99AB563CE}" dt="2022-12-05T21:55:46.574" v="154" actId="1076"/>
        <pc:sldMkLst>
          <pc:docMk/>
          <pc:sldMk cId="4134600839" sldId="289"/>
        </pc:sldMkLst>
        <pc:spChg chg="mod">
          <ac:chgData name="MOSER Paul" userId="S::paul.moser@edu.devinci.fr::813e948d-e14f-44fb-85eb-dfac47327bd5" providerId="AD" clId="Web-{70C37022-3096-43BB-8555-82A99AB563CE}" dt="2022-12-05T21:55:14.557" v="147" actId="20577"/>
          <ac:spMkLst>
            <pc:docMk/>
            <pc:sldMk cId="4134600839" sldId="289"/>
            <ac:spMk id="5" creationId="{201F0592-91FD-C5C5-4EE0-67FAD8147FCD}"/>
          </ac:spMkLst>
        </pc:spChg>
        <pc:picChg chg="add mod">
          <ac:chgData name="MOSER Paul" userId="S::paul.moser@edu.devinci.fr::813e948d-e14f-44fb-85eb-dfac47327bd5" providerId="AD" clId="Web-{70C37022-3096-43BB-8555-82A99AB563CE}" dt="2022-12-05T21:55:42.027" v="152" actId="14100"/>
          <ac:picMkLst>
            <pc:docMk/>
            <pc:sldMk cId="4134600839" sldId="289"/>
            <ac:picMk id="3" creationId="{4BA69912-2BAA-2F77-EDF1-FBEF326F57A7}"/>
          </ac:picMkLst>
        </pc:picChg>
        <pc:picChg chg="del">
          <ac:chgData name="MOSER Paul" userId="S::paul.moser@edu.devinci.fr::813e948d-e14f-44fb-85eb-dfac47327bd5" providerId="AD" clId="Web-{70C37022-3096-43BB-8555-82A99AB563CE}" dt="2022-12-05T21:54:46.807" v="139"/>
          <ac:picMkLst>
            <pc:docMk/>
            <pc:sldMk cId="4134600839" sldId="289"/>
            <ac:picMk id="4" creationId="{3635B3C3-0AB7-100D-91F7-79A9B56916D5}"/>
          </ac:picMkLst>
        </pc:picChg>
        <pc:picChg chg="del">
          <ac:chgData name="MOSER Paul" userId="S::paul.moser@edu.devinci.fr::813e948d-e14f-44fb-85eb-dfac47327bd5" providerId="AD" clId="Web-{70C37022-3096-43BB-8555-82A99AB563CE}" dt="2022-12-05T21:55:16.448" v="148"/>
          <ac:picMkLst>
            <pc:docMk/>
            <pc:sldMk cId="4134600839" sldId="289"/>
            <ac:picMk id="6" creationId="{9511D0E2-3EDE-F1BB-E6A6-CFA82974FCD6}"/>
          </ac:picMkLst>
        </pc:picChg>
        <pc:picChg chg="add mod">
          <ac:chgData name="MOSER Paul" userId="S::paul.moser@edu.devinci.fr::813e948d-e14f-44fb-85eb-dfac47327bd5" providerId="AD" clId="Web-{70C37022-3096-43BB-8555-82A99AB563CE}" dt="2022-12-05T21:55:46.574" v="154" actId="1076"/>
          <ac:picMkLst>
            <pc:docMk/>
            <pc:sldMk cId="4134600839" sldId="289"/>
            <ac:picMk id="9" creationId="{01553AE6-ADDA-F7A3-07C3-4E21DA971A46}"/>
          </ac:picMkLst>
        </pc:picChg>
      </pc:sldChg>
      <pc:sldChg chg="addSp delSp modSp add replId">
        <pc:chgData name="MOSER Paul" userId="S::paul.moser@edu.devinci.fr::813e948d-e14f-44fb-85eb-dfac47327bd5" providerId="AD" clId="Web-{70C37022-3096-43BB-8555-82A99AB563CE}" dt="2022-12-05T21:56:57.528" v="170" actId="1076"/>
        <pc:sldMkLst>
          <pc:docMk/>
          <pc:sldMk cId="1375584973" sldId="290"/>
        </pc:sldMkLst>
        <pc:spChg chg="mod">
          <ac:chgData name="MOSER Paul" userId="S::paul.moser@edu.devinci.fr::813e948d-e14f-44fb-85eb-dfac47327bd5" providerId="AD" clId="Web-{70C37022-3096-43BB-8555-82A99AB563CE}" dt="2022-12-05T21:56:19.637" v="162" actId="20577"/>
          <ac:spMkLst>
            <pc:docMk/>
            <pc:sldMk cId="1375584973" sldId="290"/>
            <ac:spMk id="5" creationId="{201F0592-91FD-C5C5-4EE0-67FAD8147FCD}"/>
          </ac:spMkLst>
        </pc:spChg>
        <pc:picChg chg="del">
          <ac:chgData name="MOSER Paul" userId="S::paul.moser@edu.devinci.fr::813e948d-e14f-44fb-85eb-dfac47327bd5" providerId="AD" clId="Web-{70C37022-3096-43BB-8555-82A99AB563CE}" dt="2022-12-05T21:56:07.074" v="156"/>
          <ac:picMkLst>
            <pc:docMk/>
            <pc:sldMk cId="1375584973" sldId="290"/>
            <ac:picMk id="3" creationId="{4BA69912-2BAA-2F77-EDF1-FBEF326F57A7}"/>
          </ac:picMkLst>
        </pc:picChg>
        <pc:picChg chg="add mod">
          <ac:chgData name="MOSER Paul" userId="S::paul.moser@edu.devinci.fr::813e948d-e14f-44fb-85eb-dfac47327bd5" providerId="AD" clId="Web-{70C37022-3096-43BB-8555-82A99AB563CE}" dt="2022-12-05T21:56:13.824" v="159" actId="1076"/>
          <ac:picMkLst>
            <pc:docMk/>
            <pc:sldMk cId="1375584973" sldId="290"/>
            <ac:picMk id="4" creationId="{130C9702-CCC7-D7CA-C1AB-F4473E23800D}"/>
          </ac:picMkLst>
        </pc:picChg>
        <pc:picChg chg="add mod">
          <ac:chgData name="MOSER Paul" userId="S::paul.moser@edu.devinci.fr::813e948d-e14f-44fb-85eb-dfac47327bd5" providerId="AD" clId="Web-{70C37022-3096-43BB-8555-82A99AB563CE}" dt="2022-12-05T21:56:57.528" v="170" actId="1076"/>
          <ac:picMkLst>
            <pc:docMk/>
            <pc:sldMk cId="1375584973" sldId="290"/>
            <ac:picMk id="6" creationId="{CBA79BD0-EC30-971A-9531-329B02581D94}"/>
          </ac:picMkLst>
        </pc:picChg>
        <pc:picChg chg="del">
          <ac:chgData name="MOSER Paul" userId="S::paul.moser@edu.devinci.fr::813e948d-e14f-44fb-85eb-dfac47327bd5" providerId="AD" clId="Web-{70C37022-3096-43BB-8555-82A99AB563CE}" dt="2022-12-05T21:56:23.637" v="163"/>
          <ac:picMkLst>
            <pc:docMk/>
            <pc:sldMk cId="1375584973" sldId="290"/>
            <ac:picMk id="9" creationId="{01553AE6-ADDA-F7A3-07C3-4E21DA971A46}"/>
          </ac:picMkLst>
        </pc:picChg>
      </pc:sldChg>
      <pc:sldChg chg="addSp delSp modSp add replId">
        <pc:chgData name="MOSER Paul" userId="S::paul.moser@edu.devinci.fr::813e948d-e14f-44fb-85eb-dfac47327bd5" providerId="AD" clId="Web-{70C37022-3096-43BB-8555-82A99AB563CE}" dt="2022-12-05T21:59:40.001" v="199" actId="1076"/>
        <pc:sldMkLst>
          <pc:docMk/>
          <pc:sldMk cId="218620426" sldId="291"/>
        </pc:sldMkLst>
        <pc:spChg chg="mod">
          <ac:chgData name="MOSER Paul" userId="S::paul.moser@edu.devinci.fr::813e948d-e14f-44fb-85eb-dfac47327bd5" providerId="AD" clId="Web-{70C37022-3096-43BB-8555-82A99AB563CE}" dt="2022-12-05T21:59:13.532" v="192" actId="20577"/>
          <ac:spMkLst>
            <pc:docMk/>
            <pc:sldMk cId="218620426" sldId="291"/>
            <ac:spMk id="5" creationId="{201F0592-91FD-C5C5-4EE0-67FAD8147FCD}"/>
          </ac:spMkLst>
        </pc:spChg>
        <pc:picChg chg="add mod">
          <ac:chgData name="MOSER Paul" userId="S::paul.moser@edu.devinci.fr::813e948d-e14f-44fb-85eb-dfac47327bd5" providerId="AD" clId="Web-{70C37022-3096-43BB-8555-82A99AB563CE}" dt="2022-12-05T21:58:15.655" v="181" actId="1076"/>
          <ac:picMkLst>
            <pc:docMk/>
            <pc:sldMk cId="218620426" sldId="291"/>
            <ac:picMk id="3" creationId="{82699693-AA58-7B7D-2D40-2375B5933163}"/>
          </ac:picMkLst>
        </pc:picChg>
        <pc:picChg chg="del">
          <ac:chgData name="MOSER Paul" userId="S::paul.moser@edu.devinci.fr::813e948d-e14f-44fb-85eb-dfac47327bd5" providerId="AD" clId="Web-{70C37022-3096-43BB-8555-82A99AB563CE}" dt="2022-12-05T21:57:32.232" v="172"/>
          <ac:picMkLst>
            <pc:docMk/>
            <pc:sldMk cId="218620426" sldId="291"/>
            <ac:picMk id="4" creationId="{130C9702-CCC7-D7CA-C1AB-F4473E23800D}"/>
          </ac:picMkLst>
        </pc:picChg>
        <pc:picChg chg="del">
          <ac:chgData name="MOSER Paul" userId="S::paul.moser@edu.devinci.fr::813e948d-e14f-44fb-85eb-dfac47327bd5" providerId="AD" clId="Web-{70C37022-3096-43BB-8555-82A99AB563CE}" dt="2022-12-05T21:59:15.594" v="193"/>
          <ac:picMkLst>
            <pc:docMk/>
            <pc:sldMk cId="218620426" sldId="291"/>
            <ac:picMk id="6" creationId="{CBA79BD0-EC30-971A-9531-329B02581D94}"/>
          </ac:picMkLst>
        </pc:picChg>
        <pc:picChg chg="add mod">
          <ac:chgData name="MOSER Paul" userId="S::paul.moser@edu.devinci.fr::813e948d-e14f-44fb-85eb-dfac47327bd5" providerId="AD" clId="Web-{70C37022-3096-43BB-8555-82A99AB563CE}" dt="2022-12-05T21:59:40.001" v="199" actId="1076"/>
          <ac:picMkLst>
            <pc:docMk/>
            <pc:sldMk cId="218620426" sldId="291"/>
            <ac:picMk id="9" creationId="{751AA062-690D-F51E-C7A9-CD30AA71E6E1}"/>
          </ac:picMkLst>
        </pc:picChg>
      </pc:sldChg>
      <pc:sldChg chg="delSp add del replId">
        <pc:chgData name="MOSER Paul" userId="S::paul.moser@edu.devinci.fr::813e948d-e14f-44fb-85eb-dfac47327bd5" providerId="AD" clId="Web-{70C37022-3096-43BB-8555-82A99AB563CE}" dt="2022-12-05T21:59:01.781" v="185"/>
        <pc:sldMkLst>
          <pc:docMk/>
          <pc:sldMk cId="1412128" sldId="292"/>
        </pc:sldMkLst>
        <pc:picChg chg="del">
          <ac:chgData name="MOSER Paul" userId="S::paul.moser@edu.devinci.fr::813e948d-e14f-44fb-85eb-dfac47327bd5" providerId="AD" clId="Web-{70C37022-3096-43BB-8555-82A99AB563CE}" dt="2022-12-05T21:58:52.297" v="183"/>
          <ac:picMkLst>
            <pc:docMk/>
            <pc:sldMk cId="1412128" sldId="292"/>
            <ac:picMk id="3" creationId="{82699693-AA58-7B7D-2D40-2375B5933163}"/>
          </ac:picMkLst>
        </pc:picChg>
        <pc:picChg chg="del">
          <ac:chgData name="MOSER Paul" userId="S::paul.moser@edu.devinci.fr::813e948d-e14f-44fb-85eb-dfac47327bd5" providerId="AD" clId="Web-{70C37022-3096-43BB-8555-82A99AB563CE}" dt="2022-12-05T21:58:53.484" v="184"/>
          <ac:picMkLst>
            <pc:docMk/>
            <pc:sldMk cId="1412128" sldId="292"/>
            <ac:picMk id="6" creationId="{CBA79BD0-EC30-971A-9531-329B02581D94}"/>
          </ac:picMkLst>
        </pc:picChg>
      </pc:sldChg>
      <pc:sldChg chg="add del replId">
        <pc:chgData name="MOSER Paul" userId="S::paul.moser@edu.devinci.fr::813e948d-e14f-44fb-85eb-dfac47327bd5" providerId="AD" clId="Web-{70C37022-3096-43BB-8555-82A99AB563CE}" dt="2022-12-05T21:57:43.717" v="174"/>
        <pc:sldMkLst>
          <pc:docMk/>
          <pc:sldMk cId="3872637523" sldId="292"/>
        </pc:sldMkLst>
      </pc:sldChg>
    </pc:docChg>
  </pc:docChgLst>
  <pc:docChgLst>
    <pc:chgData name="MOSER Paul" userId="S::paul.moser@edu.devinci.fr::813e948d-e14f-44fb-85eb-dfac47327bd5" providerId="AD" clId="Web-{D0556553-AA84-4014-8EE7-7EF0CAF3C175}"/>
    <pc:docChg chg="addSld delSld modSld">
      <pc:chgData name="MOSER Paul" userId="S::paul.moser@edu.devinci.fr::813e948d-e14f-44fb-85eb-dfac47327bd5" providerId="AD" clId="Web-{D0556553-AA84-4014-8EE7-7EF0CAF3C175}" dt="2022-12-04T13:42:25.450" v="87" actId="1076"/>
      <pc:docMkLst>
        <pc:docMk/>
      </pc:docMkLst>
      <pc:sldChg chg="addSp delSp modSp add replId">
        <pc:chgData name="MOSER Paul" userId="S::paul.moser@edu.devinci.fr::813e948d-e14f-44fb-85eb-dfac47327bd5" providerId="AD" clId="Web-{D0556553-AA84-4014-8EE7-7EF0CAF3C175}" dt="2022-12-04T13:38:45.193" v="36" actId="1076"/>
        <pc:sldMkLst>
          <pc:docMk/>
          <pc:sldMk cId="1981670545" sldId="276"/>
        </pc:sldMkLst>
        <pc:spChg chg="mod">
          <ac:chgData name="MOSER Paul" userId="S::paul.moser@edu.devinci.fr::813e948d-e14f-44fb-85eb-dfac47327bd5" providerId="AD" clId="Web-{D0556553-AA84-4014-8EE7-7EF0CAF3C175}" dt="2022-12-04T13:36:49.721" v="4" actId="20577"/>
          <ac:spMkLst>
            <pc:docMk/>
            <pc:sldMk cId="1981670545" sldId="276"/>
            <ac:spMk id="2" creationId="{1BA3A721-F462-F3D5-DC13-12D3DB423808}"/>
          </ac:spMkLst>
        </pc:spChg>
        <pc:spChg chg="add del mod">
          <ac:chgData name="MOSER Paul" userId="S::paul.moser@edu.devinci.fr::813e948d-e14f-44fb-85eb-dfac47327bd5" providerId="AD" clId="Web-{D0556553-AA84-4014-8EE7-7EF0CAF3C175}" dt="2022-12-04T13:38:33.255" v="34"/>
          <ac:spMkLst>
            <pc:docMk/>
            <pc:sldMk cId="1981670545" sldId="276"/>
            <ac:spMk id="4" creationId="{C9B92B5F-6907-B1E5-1F7E-FF0B20FDA736}"/>
          </ac:spMkLst>
        </pc:spChg>
        <pc:spChg chg="add mod">
          <ac:chgData name="MOSER Paul" userId="S::paul.moser@edu.devinci.fr::813e948d-e14f-44fb-85eb-dfac47327bd5" providerId="AD" clId="Web-{D0556553-AA84-4014-8EE7-7EF0CAF3C175}" dt="2022-12-04T13:38:45.193" v="36" actId="1076"/>
          <ac:spMkLst>
            <pc:docMk/>
            <pc:sldMk cId="1981670545" sldId="276"/>
            <ac:spMk id="8" creationId="{4869B519-82F1-EBF6-E1D3-9CB960DE7EEE}"/>
          </ac:spMkLst>
        </pc:spChg>
        <pc:spChg chg="del">
          <ac:chgData name="MOSER Paul" userId="S::paul.moser@edu.devinci.fr::813e948d-e14f-44fb-85eb-dfac47327bd5" providerId="AD" clId="Web-{D0556553-AA84-4014-8EE7-7EF0CAF3C175}" dt="2022-12-04T13:37:48.301" v="16"/>
          <ac:spMkLst>
            <pc:docMk/>
            <pc:sldMk cId="1981670545" sldId="276"/>
            <ac:spMk id="10" creationId="{804E8CC7-DB27-9241-D3FB-E0747AC3D657}"/>
          </ac:spMkLst>
        </pc:spChg>
        <pc:picChg chg="add mod">
          <ac:chgData name="MOSER Paul" userId="S::paul.moser@edu.devinci.fr::813e948d-e14f-44fb-85eb-dfac47327bd5" providerId="AD" clId="Web-{D0556553-AA84-4014-8EE7-7EF0CAF3C175}" dt="2022-12-04T13:37:46.363" v="15" actId="1076"/>
          <ac:picMkLst>
            <pc:docMk/>
            <pc:sldMk cId="1981670545" sldId="276"/>
            <ac:picMk id="3" creationId="{71E3052F-D820-F8DE-88B9-B3C7A63D1236}"/>
          </ac:picMkLst>
        </pc:picChg>
        <pc:picChg chg="del">
          <ac:chgData name="MOSER Paul" userId="S::paul.moser@edu.devinci.fr::813e948d-e14f-44fb-85eb-dfac47327bd5" providerId="AD" clId="Web-{D0556553-AA84-4014-8EE7-7EF0CAF3C175}" dt="2022-12-04T13:36:53.018" v="6"/>
          <ac:picMkLst>
            <pc:docMk/>
            <pc:sldMk cId="1981670545" sldId="276"/>
            <ac:picMk id="5" creationId="{4E6BEBCC-CC77-CCDC-FD96-F396E6687BA8}"/>
          </ac:picMkLst>
        </pc:picChg>
        <pc:picChg chg="del">
          <ac:chgData name="MOSER Paul" userId="S::paul.moser@edu.devinci.fr::813e948d-e14f-44fb-85eb-dfac47327bd5" providerId="AD" clId="Web-{D0556553-AA84-4014-8EE7-7EF0CAF3C175}" dt="2022-12-04T13:36:51.846" v="5"/>
          <ac:picMkLst>
            <pc:docMk/>
            <pc:sldMk cId="1981670545" sldId="276"/>
            <ac:picMk id="6" creationId="{5316FC34-8EFD-1F28-9E10-6BF325DCD2F2}"/>
          </ac:picMkLst>
        </pc:picChg>
      </pc:sldChg>
      <pc:sldChg chg="delSp add del replId">
        <pc:chgData name="MOSER Paul" userId="S::paul.moser@edu.devinci.fr::813e948d-e14f-44fb-85eb-dfac47327bd5" providerId="AD" clId="Web-{D0556553-AA84-4014-8EE7-7EF0CAF3C175}" dt="2022-12-04T13:38:57.928" v="39"/>
        <pc:sldMkLst>
          <pc:docMk/>
          <pc:sldMk cId="2699107051" sldId="277"/>
        </pc:sldMkLst>
        <pc:picChg chg="del">
          <ac:chgData name="MOSER Paul" userId="S::paul.moser@edu.devinci.fr::813e948d-e14f-44fb-85eb-dfac47327bd5" providerId="AD" clId="Web-{D0556553-AA84-4014-8EE7-7EF0CAF3C175}" dt="2022-12-04T13:38:53.099" v="38"/>
          <ac:picMkLst>
            <pc:docMk/>
            <pc:sldMk cId="2699107051" sldId="277"/>
            <ac:picMk id="5" creationId="{4E6BEBCC-CC77-CCDC-FD96-F396E6687BA8}"/>
          </ac:picMkLst>
        </pc:picChg>
        <pc:picChg chg="del">
          <ac:chgData name="MOSER Paul" userId="S::paul.moser@edu.devinci.fr::813e948d-e14f-44fb-85eb-dfac47327bd5" providerId="AD" clId="Web-{D0556553-AA84-4014-8EE7-7EF0CAF3C175}" dt="2022-12-04T13:38:52.037" v="37"/>
          <ac:picMkLst>
            <pc:docMk/>
            <pc:sldMk cId="2699107051" sldId="277"/>
            <ac:picMk id="6" creationId="{5316FC34-8EFD-1F28-9E10-6BF325DCD2F2}"/>
          </ac:picMkLst>
        </pc:picChg>
      </pc:sldChg>
      <pc:sldChg chg="add del replId">
        <pc:chgData name="MOSER Paul" userId="S::paul.moser@edu.devinci.fr::813e948d-e14f-44fb-85eb-dfac47327bd5" providerId="AD" clId="Web-{D0556553-AA84-4014-8EE7-7EF0CAF3C175}" dt="2022-12-04T13:39:01.460" v="41"/>
        <pc:sldMkLst>
          <pc:docMk/>
          <pc:sldMk cId="318113797" sldId="278"/>
        </pc:sldMkLst>
      </pc:sldChg>
      <pc:sldChg chg="addSp delSp modSp add replId">
        <pc:chgData name="MOSER Paul" userId="S::paul.moser@edu.devinci.fr::813e948d-e14f-44fb-85eb-dfac47327bd5" providerId="AD" clId="Web-{D0556553-AA84-4014-8EE7-7EF0CAF3C175}" dt="2022-12-04T13:40:40.572" v="61" actId="1076"/>
        <pc:sldMkLst>
          <pc:docMk/>
          <pc:sldMk cId="3898348159" sldId="279"/>
        </pc:sldMkLst>
        <pc:spChg chg="mod">
          <ac:chgData name="MOSER Paul" userId="S::paul.moser@edu.devinci.fr::813e948d-e14f-44fb-85eb-dfac47327bd5" providerId="AD" clId="Web-{D0556553-AA84-4014-8EE7-7EF0CAF3C175}" dt="2022-12-04T13:40:40.572" v="61" actId="1076"/>
          <ac:spMkLst>
            <pc:docMk/>
            <pc:sldMk cId="3898348159" sldId="279"/>
            <ac:spMk id="8" creationId="{4869B519-82F1-EBF6-E1D3-9CB960DE7EEE}"/>
          </ac:spMkLst>
        </pc:spChg>
        <pc:picChg chg="del">
          <ac:chgData name="MOSER Paul" userId="S::paul.moser@edu.devinci.fr::813e948d-e14f-44fb-85eb-dfac47327bd5" providerId="AD" clId="Web-{D0556553-AA84-4014-8EE7-7EF0CAF3C175}" dt="2022-12-04T13:39:35.789" v="44"/>
          <ac:picMkLst>
            <pc:docMk/>
            <pc:sldMk cId="3898348159" sldId="279"/>
            <ac:picMk id="3" creationId="{71E3052F-D820-F8DE-88B9-B3C7A63D1236}"/>
          </ac:picMkLst>
        </pc:picChg>
        <pc:picChg chg="add del mod">
          <ac:chgData name="MOSER Paul" userId="S::paul.moser@edu.devinci.fr::813e948d-e14f-44fb-85eb-dfac47327bd5" providerId="AD" clId="Web-{D0556553-AA84-4014-8EE7-7EF0CAF3C175}" dt="2022-12-04T13:40:04.102" v="55"/>
          <ac:picMkLst>
            <pc:docMk/>
            <pc:sldMk cId="3898348159" sldId="279"/>
            <ac:picMk id="4" creationId="{9548E8F0-FA7B-F334-DF95-1A3EDA7F5FF8}"/>
          </ac:picMkLst>
        </pc:picChg>
        <pc:picChg chg="add mod">
          <ac:chgData name="MOSER Paul" userId="S::paul.moser@edu.devinci.fr::813e948d-e14f-44fb-85eb-dfac47327bd5" providerId="AD" clId="Web-{D0556553-AA84-4014-8EE7-7EF0CAF3C175}" dt="2022-12-04T13:40:35.525" v="60" actId="1076"/>
          <ac:picMkLst>
            <pc:docMk/>
            <pc:sldMk cId="3898348159" sldId="279"/>
            <ac:picMk id="5" creationId="{4E757930-8D74-8D1D-01AD-792A5F880467}"/>
          </ac:picMkLst>
        </pc:picChg>
      </pc:sldChg>
      <pc:sldChg chg="addSp delSp modSp add replId">
        <pc:chgData name="MOSER Paul" userId="S::paul.moser@edu.devinci.fr::813e948d-e14f-44fb-85eb-dfac47327bd5" providerId="AD" clId="Web-{D0556553-AA84-4014-8EE7-7EF0CAF3C175}" dt="2022-12-04T13:41:49.933" v="78" actId="1076"/>
        <pc:sldMkLst>
          <pc:docMk/>
          <pc:sldMk cId="3257246844" sldId="280"/>
        </pc:sldMkLst>
        <pc:spChg chg="mod">
          <ac:chgData name="MOSER Paul" userId="S::paul.moser@edu.devinci.fr::813e948d-e14f-44fb-85eb-dfac47327bd5" providerId="AD" clId="Web-{D0556553-AA84-4014-8EE7-7EF0CAF3C175}" dt="2022-12-04T13:41:42.214" v="76" actId="14100"/>
          <ac:spMkLst>
            <pc:docMk/>
            <pc:sldMk cId="3257246844" sldId="280"/>
            <ac:spMk id="8" creationId="{4869B519-82F1-EBF6-E1D3-9CB960DE7EEE}"/>
          </ac:spMkLst>
        </pc:spChg>
        <pc:picChg chg="del">
          <ac:chgData name="MOSER Paul" userId="S::paul.moser@edu.devinci.fr::813e948d-e14f-44fb-85eb-dfac47327bd5" providerId="AD" clId="Web-{D0556553-AA84-4014-8EE7-7EF0CAF3C175}" dt="2022-12-04T13:40:46.150" v="62"/>
          <ac:picMkLst>
            <pc:docMk/>
            <pc:sldMk cId="3257246844" sldId="280"/>
            <ac:picMk id="3" creationId="{71E3052F-D820-F8DE-88B9-B3C7A63D1236}"/>
          </ac:picMkLst>
        </pc:picChg>
        <pc:picChg chg="add mod">
          <ac:chgData name="MOSER Paul" userId="S::paul.moser@edu.devinci.fr::813e948d-e14f-44fb-85eb-dfac47327bd5" providerId="AD" clId="Web-{D0556553-AA84-4014-8EE7-7EF0CAF3C175}" dt="2022-12-04T13:41:49.933" v="78" actId="1076"/>
          <ac:picMkLst>
            <pc:docMk/>
            <pc:sldMk cId="3257246844" sldId="280"/>
            <ac:picMk id="4" creationId="{C2215FFE-5886-7A61-DEC6-827A80163ABD}"/>
          </ac:picMkLst>
        </pc:picChg>
      </pc:sldChg>
      <pc:sldChg chg="addSp delSp modSp add replId">
        <pc:chgData name="MOSER Paul" userId="S::paul.moser@edu.devinci.fr::813e948d-e14f-44fb-85eb-dfac47327bd5" providerId="AD" clId="Web-{D0556553-AA84-4014-8EE7-7EF0CAF3C175}" dt="2022-12-04T13:42:25.450" v="87" actId="1076"/>
        <pc:sldMkLst>
          <pc:docMk/>
          <pc:sldMk cId="3928421882" sldId="281"/>
        </pc:sldMkLst>
        <pc:spChg chg="mod">
          <ac:chgData name="MOSER Paul" userId="S::paul.moser@edu.devinci.fr::813e948d-e14f-44fb-85eb-dfac47327bd5" providerId="AD" clId="Web-{D0556553-AA84-4014-8EE7-7EF0CAF3C175}" dt="2022-12-04T13:42:25.450" v="87" actId="1076"/>
          <ac:spMkLst>
            <pc:docMk/>
            <pc:sldMk cId="3928421882" sldId="281"/>
            <ac:spMk id="8" creationId="{4869B519-82F1-EBF6-E1D3-9CB960DE7EEE}"/>
          </ac:spMkLst>
        </pc:spChg>
        <pc:picChg chg="del">
          <ac:chgData name="MOSER Paul" userId="S::paul.moser@edu.devinci.fr::813e948d-e14f-44fb-85eb-dfac47327bd5" providerId="AD" clId="Web-{D0556553-AA84-4014-8EE7-7EF0CAF3C175}" dt="2022-12-04T13:41:54.324" v="79"/>
          <ac:picMkLst>
            <pc:docMk/>
            <pc:sldMk cId="3928421882" sldId="281"/>
            <ac:picMk id="3" creationId="{71E3052F-D820-F8DE-88B9-B3C7A63D1236}"/>
          </ac:picMkLst>
        </pc:picChg>
        <pc:picChg chg="add mod">
          <ac:chgData name="MOSER Paul" userId="S::paul.moser@edu.devinci.fr::813e948d-e14f-44fb-85eb-dfac47327bd5" providerId="AD" clId="Web-{D0556553-AA84-4014-8EE7-7EF0CAF3C175}" dt="2022-12-04T13:42:21.106" v="86" actId="1076"/>
          <ac:picMkLst>
            <pc:docMk/>
            <pc:sldMk cId="3928421882" sldId="281"/>
            <ac:picMk id="4" creationId="{7BE303B7-9C32-F792-6ED2-68F7486B28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>
                <a:cs typeface="Calibri Light"/>
              </a:rPr>
              <a:t>Python for data analysis</a:t>
            </a:r>
            <a:endParaRPr lang="fr-FR" sz="54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1900">
                <a:cs typeface="Calibri"/>
              </a:rPr>
              <a:t>MAQUET François-Xavier</a:t>
            </a:r>
          </a:p>
          <a:p>
            <a:pPr algn="l"/>
            <a:r>
              <a:rPr lang="fr-FR" sz="1900">
                <a:cs typeface="Calibri"/>
              </a:rPr>
              <a:t>MOSER Paul </a:t>
            </a:r>
          </a:p>
          <a:p>
            <a:pPr algn="l"/>
            <a:r>
              <a:rPr lang="fr-FR" sz="1900">
                <a:cs typeface="Calibri"/>
              </a:rPr>
              <a:t>NESSI Victor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6ABDF-AA70-BDB6-2F2C-5D95B9DD6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>
                <a:ea typeface="+mj-lt"/>
                <a:cs typeface="+mj-lt"/>
              </a:rPr>
              <a:t>II. Visualization</a:t>
            </a:r>
            <a:endParaRPr lang="en-US"/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804E8CC7-DB27-9241-D3FB-E0747AC3D657}"/>
              </a:ext>
            </a:extLst>
          </p:cNvPr>
          <p:cNvSpPr/>
          <p:nvPr/>
        </p:nvSpPr>
        <p:spPr>
          <a:xfrm>
            <a:off x="993104" y="1253760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A17B0D0D-F2C5-B44E-1786-54E00CD1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8" y="1473468"/>
            <a:ext cx="9788105" cy="4960612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F2BCB9-9C88-0828-811C-76CB3A7FE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" b="82031"/>
          <a:stretch/>
        </p:blipFill>
        <p:spPr>
          <a:xfrm>
            <a:off x="1187570" y="1135703"/>
            <a:ext cx="3706495" cy="3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8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>
                <a:ea typeface="+mj-lt"/>
                <a:cs typeface="+mj-lt"/>
              </a:rPr>
              <a:t>II. Visualization</a:t>
            </a:r>
            <a:endParaRPr lang="en-US"/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804E8CC7-DB27-9241-D3FB-E0747AC3D657}"/>
              </a:ext>
            </a:extLst>
          </p:cNvPr>
          <p:cNvSpPr/>
          <p:nvPr/>
        </p:nvSpPr>
        <p:spPr>
          <a:xfrm>
            <a:off x="993104" y="1253760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2A486B62-90A0-4BB6-19C6-F9A838D9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57" y="558425"/>
            <a:ext cx="5863086" cy="5928055"/>
          </a:xfrm>
          <a:prstGeom prst="rect">
            <a:avLst/>
          </a:prstGeom>
        </p:spPr>
      </p:pic>
      <p:pic>
        <p:nvPicPr>
          <p:cNvPr id="4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6ABEAFE-26F6-23E6-28B3-1F1B53106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739" b="91304"/>
          <a:stretch/>
        </p:blipFill>
        <p:spPr>
          <a:xfrm>
            <a:off x="1201947" y="1167693"/>
            <a:ext cx="2831360" cy="2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7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>
                <a:ea typeface="+mj-lt"/>
                <a:cs typeface="+mj-lt"/>
              </a:rPr>
              <a:t>II. Visualization</a:t>
            </a:r>
            <a:endParaRPr lang="en-US"/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804E8CC7-DB27-9241-D3FB-E0747AC3D657}"/>
              </a:ext>
            </a:extLst>
          </p:cNvPr>
          <p:cNvSpPr/>
          <p:nvPr/>
        </p:nvSpPr>
        <p:spPr>
          <a:xfrm>
            <a:off x="993104" y="1253760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4E6BEBCC-CC77-CCDC-FD96-F396E668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34" y="1439175"/>
            <a:ext cx="4986067" cy="4986067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16FC34-8EFD-1F28-9E10-6BF325DC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2" y="1208463"/>
            <a:ext cx="5043575" cy="18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5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4869B519-82F1-EBF6-E1D3-9CB960DE7EEE}"/>
              </a:ext>
            </a:extLst>
          </p:cNvPr>
          <p:cNvSpPr/>
          <p:nvPr/>
        </p:nvSpPr>
        <p:spPr>
          <a:xfrm>
            <a:off x="435501" y="2446791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33319E-E563-74C9-D83D-5D99DB6439B8}"/>
              </a:ext>
            </a:extLst>
          </p:cNvPr>
          <p:cNvSpPr txBox="1"/>
          <p:nvPr/>
        </p:nvSpPr>
        <p:spPr>
          <a:xfrm>
            <a:off x="860778" y="1270000"/>
            <a:ext cx="30691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 dirty="0" err="1">
                <a:cs typeface="Calibri"/>
              </a:rPr>
              <a:t>Regression</a:t>
            </a: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F8654AD-5A2E-C1ED-CC8C-2753525B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0" y="2789582"/>
            <a:ext cx="10523126" cy="17115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865C935-300F-4A40-ECCA-580121311A13}"/>
              </a:ext>
            </a:extLst>
          </p:cNvPr>
          <p:cNvSpPr txBox="1"/>
          <p:nvPr/>
        </p:nvSpPr>
        <p:spPr>
          <a:xfrm>
            <a:off x="644407" y="2283648"/>
            <a:ext cx="38664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 err="1">
                <a:ea typeface="+mn-lt"/>
                <a:cs typeface="+mn-lt"/>
              </a:rPr>
              <a:t>Splitting</a:t>
            </a:r>
            <a:r>
              <a:rPr lang="fr-FR" sz="2000" b="1" dirty="0">
                <a:ea typeface="+mn-lt"/>
                <a:cs typeface="+mn-lt"/>
              </a:rPr>
              <a:t> and </a:t>
            </a:r>
            <a:r>
              <a:rPr lang="fr-FR" sz="2000" b="1" dirty="0" err="1">
                <a:ea typeface="+mn-lt"/>
                <a:cs typeface="+mn-lt"/>
              </a:rPr>
              <a:t>fitting</a:t>
            </a:r>
            <a:r>
              <a:rPr lang="fr-FR" sz="2000" b="1" dirty="0">
                <a:ea typeface="+mn-lt"/>
                <a:cs typeface="+mn-lt"/>
              </a:rPr>
              <a:t> the </a:t>
            </a:r>
            <a:r>
              <a:rPr lang="fr-FR" sz="2000" b="1" dirty="0" err="1">
                <a:ea typeface="+mn-lt"/>
                <a:cs typeface="+mn-lt"/>
              </a:rPr>
              <a:t>dataset</a:t>
            </a:r>
            <a:endParaRPr lang="fr-FR" sz="2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24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4869B519-82F1-EBF6-E1D3-9CB960DE7EEE}"/>
              </a:ext>
            </a:extLst>
          </p:cNvPr>
          <p:cNvSpPr/>
          <p:nvPr/>
        </p:nvSpPr>
        <p:spPr>
          <a:xfrm>
            <a:off x="473131" y="1703606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65C935-300F-4A40-ECCA-580121311A13}"/>
              </a:ext>
            </a:extLst>
          </p:cNvPr>
          <p:cNvSpPr txBox="1"/>
          <p:nvPr/>
        </p:nvSpPr>
        <p:spPr>
          <a:xfrm>
            <a:off x="597370" y="1540463"/>
            <a:ext cx="38664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b="1" dirty="0">
              <a:ea typeface="+mn-lt"/>
              <a:cs typeface="+mn-lt"/>
            </a:endParaRPr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F761C6-2547-631F-1DDF-2CCC6402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30" y="2128298"/>
            <a:ext cx="6713127" cy="17171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01F0592-91FD-C5C5-4EE0-67FAD8147FCD}"/>
              </a:ext>
            </a:extLst>
          </p:cNvPr>
          <p:cNvSpPr txBox="1"/>
          <p:nvPr/>
        </p:nvSpPr>
        <p:spPr>
          <a:xfrm>
            <a:off x="642054" y="1568684"/>
            <a:ext cx="24670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 err="1">
                <a:cs typeface="Calibri"/>
              </a:rPr>
              <a:t>Linear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Regression</a:t>
            </a:r>
            <a:endParaRPr lang="fr-FR" sz="2000" b="1" dirty="0">
              <a:cs typeface="Calibri"/>
            </a:endParaRPr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61829208-C4D1-B06D-728D-D0537BF5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031" y="2078152"/>
            <a:ext cx="4483569" cy="36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9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4869B519-82F1-EBF6-E1D3-9CB960DE7EEE}"/>
              </a:ext>
            </a:extLst>
          </p:cNvPr>
          <p:cNvSpPr/>
          <p:nvPr/>
        </p:nvSpPr>
        <p:spPr>
          <a:xfrm>
            <a:off x="473131" y="1703606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65C935-300F-4A40-ECCA-580121311A13}"/>
              </a:ext>
            </a:extLst>
          </p:cNvPr>
          <p:cNvSpPr txBox="1"/>
          <p:nvPr/>
        </p:nvSpPr>
        <p:spPr>
          <a:xfrm>
            <a:off x="597370" y="1540463"/>
            <a:ext cx="38664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b="1" dirty="0">
              <a:ea typeface="+mn-lt"/>
              <a:cs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F0592-91FD-C5C5-4EE0-67FAD8147FCD}"/>
              </a:ext>
            </a:extLst>
          </p:cNvPr>
          <p:cNvSpPr txBox="1"/>
          <p:nvPr/>
        </p:nvSpPr>
        <p:spPr>
          <a:xfrm>
            <a:off x="642054" y="1568684"/>
            <a:ext cx="24670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 err="1">
                <a:cs typeface="Calibri"/>
              </a:rPr>
              <a:t>Decision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Tree</a:t>
            </a:r>
            <a:endParaRPr lang="fr-FR" dirty="0" err="1"/>
          </a:p>
        </p:txBody>
      </p:sp>
      <p:pic>
        <p:nvPicPr>
          <p:cNvPr id="4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35B3C3-0AB7-100D-91F7-79A9B569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52" y="2257659"/>
            <a:ext cx="6920088" cy="1862904"/>
          </a:xfrm>
          <a:prstGeom prst="rect">
            <a:avLst/>
          </a:prstGeom>
        </p:spPr>
      </p:pic>
      <p:pic>
        <p:nvPicPr>
          <p:cNvPr id="6" name="Image 9">
            <a:extLst>
              <a:ext uri="{FF2B5EF4-FFF2-40B4-BE49-F238E27FC236}">
                <a16:creationId xmlns:a16="http://schemas.microsoft.com/office/drawing/2014/main" id="{9511D0E2-3EDE-F1BB-E6A6-CFA82974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19" y="2296354"/>
            <a:ext cx="4765792" cy="43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4869B519-82F1-EBF6-E1D3-9CB960DE7EEE}"/>
              </a:ext>
            </a:extLst>
          </p:cNvPr>
          <p:cNvSpPr/>
          <p:nvPr/>
        </p:nvSpPr>
        <p:spPr>
          <a:xfrm>
            <a:off x="473131" y="1703606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65C935-300F-4A40-ECCA-580121311A13}"/>
              </a:ext>
            </a:extLst>
          </p:cNvPr>
          <p:cNvSpPr txBox="1"/>
          <p:nvPr/>
        </p:nvSpPr>
        <p:spPr>
          <a:xfrm>
            <a:off x="597370" y="1540463"/>
            <a:ext cx="38664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b="1" dirty="0">
              <a:ea typeface="+mn-lt"/>
              <a:cs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F0592-91FD-C5C5-4EE0-67FAD8147FCD}"/>
              </a:ext>
            </a:extLst>
          </p:cNvPr>
          <p:cNvSpPr txBox="1"/>
          <p:nvPr/>
        </p:nvSpPr>
        <p:spPr>
          <a:xfrm>
            <a:off x="642054" y="1568684"/>
            <a:ext cx="24670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/>
              </a:rPr>
              <a:t>Logic </a:t>
            </a:r>
            <a:r>
              <a:rPr lang="fr-FR" sz="2000" b="1" dirty="0" err="1">
                <a:cs typeface="Calibri"/>
              </a:rPr>
              <a:t>Regression</a:t>
            </a:r>
          </a:p>
        </p:txBody>
      </p:sp>
      <p:pic>
        <p:nvPicPr>
          <p:cNvPr id="3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A69912-2BAA-2F77-EDF1-FBEF326F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1" y="2197423"/>
            <a:ext cx="7324607" cy="2190339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01553AE6-ADDA-F7A3-07C3-4E21DA97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622" y="2199882"/>
            <a:ext cx="4154312" cy="41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0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4869B519-82F1-EBF6-E1D3-9CB960DE7EEE}"/>
              </a:ext>
            </a:extLst>
          </p:cNvPr>
          <p:cNvSpPr/>
          <p:nvPr/>
        </p:nvSpPr>
        <p:spPr>
          <a:xfrm>
            <a:off x="473131" y="1703606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65C935-300F-4A40-ECCA-580121311A13}"/>
              </a:ext>
            </a:extLst>
          </p:cNvPr>
          <p:cNvSpPr txBox="1"/>
          <p:nvPr/>
        </p:nvSpPr>
        <p:spPr>
          <a:xfrm>
            <a:off x="597370" y="1540463"/>
            <a:ext cx="38664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b="1" dirty="0">
              <a:ea typeface="+mn-lt"/>
              <a:cs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F0592-91FD-C5C5-4EE0-67FAD8147FCD}"/>
              </a:ext>
            </a:extLst>
          </p:cNvPr>
          <p:cNvSpPr txBox="1"/>
          <p:nvPr/>
        </p:nvSpPr>
        <p:spPr>
          <a:xfrm>
            <a:off x="642054" y="1568684"/>
            <a:ext cx="24670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/>
              </a:rPr>
              <a:t>SVM</a:t>
            </a:r>
          </a:p>
        </p:txBody>
      </p:sp>
      <p:pic>
        <p:nvPicPr>
          <p:cNvPr id="4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0C9702-CCC7-D7CA-C1AB-F4473E238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9" y="2251305"/>
            <a:ext cx="7098829" cy="2355391"/>
          </a:xfrm>
          <a:prstGeom prst="rect">
            <a:avLst/>
          </a:prstGeom>
        </p:spPr>
      </p:pic>
      <p:pic>
        <p:nvPicPr>
          <p:cNvPr id="6" name="Image 9">
            <a:extLst>
              <a:ext uri="{FF2B5EF4-FFF2-40B4-BE49-F238E27FC236}">
                <a16:creationId xmlns:a16="http://schemas.microsoft.com/office/drawing/2014/main" id="{CBA79BD0-EC30-971A-9531-329B0258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992" y="2228423"/>
            <a:ext cx="4445941" cy="46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4869B519-82F1-EBF6-E1D3-9CB960DE7EEE}"/>
              </a:ext>
            </a:extLst>
          </p:cNvPr>
          <p:cNvSpPr/>
          <p:nvPr/>
        </p:nvSpPr>
        <p:spPr>
          <a:xfrm>
            <a:off x="473131" y="1703606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65C935-300F-4A40-ECCA-580121311A13}"/>
              </a:ext>
            </a:extLst>
          </p:cNvPr>
          <p:cNvSpPr txBox="1"/>
          <p:nvPr/>
        </p:nvSpPr>
        <p:spPr>
          <a:xfrm>
            <a:off x="597370" y="1540463"/>
            <a:ext cx="38664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b="1" dirty="0">
              <a:ea typeface="+mn-lt"/>
              <a:cs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F0592-91FD-C5C5-4EE0-67FAD8147FCD}"/>
              </a:ext>
            </a:extLst>
          </p:cNvPr>
          <p:cNvSpPr txBox="1"/>
          <p:nvPr/>
        </p:nvSpPr>
        <p:spPr>
          <a:xfrm>
            <a:off x="642054" y="1568684"/>
            <a:ext cx="24670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/>
              </a:rPr>
              <a:t>Neural Network</a:t>
            </a:r>
          </a:p>
        </p:txBody>
      </p:sp>
      <p:pic>
        <p:nvPicPr>
          <p:cNvPr id="3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2699693-AA58-7B7D-2D40-2375B593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2" y="2228155"/>
            <a:ext cx="7108237" cy="2269987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751AA062-690D-F51E-C7A9-CD30AA71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41" y="2134299"/>
            <a:ext cx="4953941" cy="39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E3052F-D820-F8DE-88B9-B3C7A63D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49" y="2313440"/>
            <a:ext cx="11529289" cy="2518898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869B519-82F1-EBF6-E1D3-9CB960DE7EEE}"/>
              </a:ext>
            </a:extLst>
          </p:cNvPr>
          <p:cNvSpPr/>
          <p:nvPr/>
        </p:nvSpPr>
        <p:spPr>
          <a:xfrm>
            <a:off x="435501" y="2446791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33319E-E563-74C9-D83D-5D99DB6439B8}"/>
              </a:ext>
            </a:extLst>
          </p:cNvPr>
          <p:cNvSpPr txBox="1"/>
          <p:nvPr/>
        </p:nvSpPr>
        <p:spPr>
          <a:xfrm>
            <a:off x="860778" y="1270000"/>
            <a:ext cx="30691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 dirty="0">
                <a:cs typeface="Calibri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8167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>
                <a:cs typeface="Calibri Light"/>
              </a:rPr>
              <a:t>I. Data pre-processing</a:t>
            </a:r>
            <a:endParaRPr lang="en-US" sz="3600">
              <a:ea typeface="+mj-lt"/>
              <a:cs typeface="+mj-l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9CB60F-64B0-66FB-E033-11DE5C00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63" y="3612247"/>
            <a:ext cx="7325655" cy="216925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1655B6-F38D-ECC3-A4D3-E02E7C9D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09" y="1507254"/>
            <a:ext cx="7325656" cy="1842659"/>
          </a:xfrm>
          <a:prstGeom prst="rect">
            <a:avLst/>
          </a:prstGeom>
        </p:spPr>
      </p:pic>
      <p:pic>
        <p:nvPicPr>
          <p:cNvPr id="15" name="Image 6">
            <a:extLst>
              <a:ext uri="{FF2B5EF4-FFF2-40B4-BE49-F238E27FC236}">
                <a16:creationId xmlns:a16="http://schemas.microsoft.com/office/drawing/2014/main" id="{CAE5EE96-61C1-BA04-A626-B032BA6F8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802" y="5829408"/>
            <a:ext cx="7316937" cy="572617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65DF337C-5FC3-E68E-72B0-CFD93D4984EC}"/>
              </a:ext>
            </a:extLst>
          </p:cNvPr>
          <p:cNvSpPr/>
          <p:nvPr/>
        </p:nvSpPr>
        <p:spPr>
          <a:xfrm>
            <a:off x="2201334" y="1636890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70F5DB8-0D8F-8710-04BF-25DEAC0CACD1}"/>
              </a:ext>
            </a:extLst>
          </p:cNvPr>
          <p:cNvSpPr/>
          <p:nvPr/>
        </p:nvSpPr>
        <p:spPr>
          <a:xfrm>
            <a:off x="2229556" y="3654779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48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4869B519-82F1-EBF6-E1D3-9CB960DE7EEE}"/>
              </a:ext>
            </a:extLst>
          </p:cNvPr>
          <p:cNvSpPr/>
          <p:nvPr/>
        </p:nvSpPr>
        <p:spPr>
          <a:xfrm>
            <a:off x="1916740" y="2142760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757930-8D74-8D1D-01AD-792A5F88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73" y="1934407"/>
            <a:ext cx="7084290" cy="26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4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4869B519-82F1-EBF6-E1D3-9CB960DE7EEE}"/>
              </a:ext>
            </a:extLst>
          </p:cNvPr>
          <p:cNvSpPr/>
          <p:nvPr/>
        </p:nvSpPr>
        <p:spPr>
          <a:xfrm>
            <a:off x="2089921" y="2269761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2215FFE-5886-7A61-DEC6-827A8016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5" y="2105164"/>
            <a:ext cx="8596744" cy="31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46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4869B519-82F1-EBF6-E1D3-9CB960DE7EEE}"/>
              </a:ext>
            </a:extLst>
          </p:cNvPr>
          <p:cNvSpPr/>
          <p:nvPr/>
        </p:nvSpPr>
        <p:spPr>
          <a:xfrm>
            <a:off x="1062376" y="2281306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E303B7-9C32-F792-6ED2-68F7486B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09" y="2066672"/>
            <a:ext cx="10386289" cy="271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21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4869B519-82F1-EBF6-E1D3-9CB960DE7EEE}"/>
              </a:ext>
            </a:extLst>
          </p:cNvPr>
          <p:cNvSpPr/>
          <p:nvPr/>
        </p:nvSpPr>
        <p:spPr>
          <a:xfrm>
            <a:off x="1062376" y="2281306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C66324-F539-A865-C172-F7C49666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51" y="2006186"/>
            <a:ext cx="7070607" cy="30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 dirty="0" err="1">
                <a:ea typeface="+mj-lt"/>
                <a:cs typeface="+mj-lt"/>
              </a:rPr>
              <a:t>III.Modeling</a:t>
            </a:r>
            <a:endParaRPr lang="en-US" b="1" dirty="0" err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885EA684-6F01-0B02-FBC7-A78CD165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9070"/>
              </p:ext>
            </p:extLst>
          </p:nvPr>
        </p:nvGraphicFramePr>
        <p:xfrm>
          <a:off x="407718" y="1954746"/>
          <a:ext cx="11457129" cy="223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67">
                  <a:extLst>
                    <a:ext uri="{9D8B030D-6E8A-4147-A177-3AD203B41FA5}">
                      <a16:colId xmlns:a16="http://schemas.microsoft.com/office/drawing/2014/main" val="2578663047"/>
                    </a:ext>
                  </a:extLst>
                </a:gridCol>
                <a:gridCol w="2396891">
                  <a:extLst>
                    <a:ext uri="{9D8B030D-6E8A-4147-A177-3AD203B41FA5}">
                      <a16:colId xmlns:a16="http://schemas.microsoft.com/office/drawing/2014/main" val="3157880562"/>
                    </a:ext>
                  </a:extLst>
                </a:gridCol>
                <a:gridCol w="2475911">
                  <a:extLst>
                    <a:ext uri="{9D8B030D-6E8A-4147-A177-3AD203B41FA5}">
                      <a16:colId xmlns:a16="http://schemas.microsoft.com/office/drawing/2014/main" val="1008878108"/>
                    </a:ext>
                  </a:extLst>
                </a:gridCol>
                <a:gridCol w="2531730">
                  <a:extLst>
                    <a:ext uri="{9D8B030D-6E8A-4147-A177-3AD203B41FA5}">
                      <a16:colId xmlns:a16="http://schemas.microsoft.com/office/drawing/2014/main" val="2134081642"/>
                    </a:ext>
                  </a:extLst>
                </a:gridCol>
                <a:gridCol w="2531730">
                  <a:extLst>
                    <a:ext uri="{9D8B030D-6E8A-4147-A177-3AD203B41FA5}">
                      <a16:colId xmlns:a16="http://schemas.microsoft.com/office/drawing/2014/main" val="3741420911"/>
                    </a:ext>
                  </a:extLst>
                </a:gridCol>
              </a:tblGrid>
              <a:tr h="559001">
                <a:tc>
                  <a:txBody>
                    <a:bodyPr/>
                    <a:lstStyle/>
                    <a:p>
                      <a:r>
                        <a:rPr lang="fr-FR" sz="1600" dirty="0"/>
                        <a:t>Model </a:t>
                      </a:r>
                      <a:r>
                        <a:rPr lang="fr-FR" sz="1600" dirty="0" err="1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Logic </a:t>
                      </a:r>
                      <a:r>
                        <a:rPr lang="fr-FR" sz="1600" dirty="0" err="1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Decision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Random</a:t>
                      </a:r>
                      <a:r>
                        <a:rPr lang="fr-FR" sz="16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07582"/>
                  </a:ext>
                </a:extLst>
              </a:tr>
              <a:tr h="838501"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Consolas"/>
                        </a:rPr>
                        <a:t>0.6396102337637403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Consolas"/>
                        </a:rPr>
                        <a:t>0.7727163634618154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Consolas"/>
                        </a:rPr>
                        <a:t>0.8818221091537465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i="0" u="none" strike="noStrike" noProof="0" dirty="0"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20178"/>
                  </a:ext>
                </a:extLst>
              </a:tr>
              <a:tr h="838501">
                <a:tc>
                  <a:txBody>
                    <a:bodyPr/>
                    <a:lstStyle/>
                    <a:p>
                      <a:r>
                        <a:rPr lang="fr-FR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 dirty="0">
                          <a:latin typeface="Consolas"/>
                        </a:rPr>
                        <a:t>0.3603897662362598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Consolas"/>
                        </a:rPr>
                        <a:t>0.22728363653818462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Consolas"/>
                        </a:rPr>
                        <a:t>0.11817789084625353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i="0" u="none" strike="noStrike" noProof="0" dirty="0"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6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24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>
                <a:cs typeface="Calibri Light"/>
              </a:rPr>
              <a:t>I. Data pre-processing</a:t>
            </a:r>
            <a:endParaRPr lang="en-US" sz="3600">
              <a:ea typeface="+mj-lt"/>
              <a:cs typeface="+mj-l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age 5">
            <a:extLst>
              <a:ext uri="{FF2B5EF4-FFF2-40B4-BE49-F238E27FC236}">
                <a16:creationId xmlns:a16="http://schemas.microsoft.com/office/drawing/2014/main" id="{405EFC6B-1B4F-E1C2-DEB4-10CCC3BA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2" y="2023613"/>
            <a:ext cx="4486405" cy="3795562"/>
          </a:xfrm>
          <a:prstGeom prst="rect">
            <a:avLst/>
          </a:prstGeom>
        </p:spPr>
      </p:pic>
      <p:pic>
        <p:nvPicPr>
          <p:cNvPr id="13" name="Image 6">
            <a:extLst>
              <a:ext uri="{FF2B5EF4-FFF2-40B4-BE49-F238E27FC236}">
                <a16:creationId xmlns:a16="http://schemas.microsoft.com/office/drawing/2014/main" id="{3DAD7592-D1C2-5384-27D5-FA5A98C5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032" y="2823786"/>
            <a:ext cx="4058432" cy="2977986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779B9DC4-A0F5-9167-3BAB-447ACBD3C3BE}"/>
              </a:ext>
            </a:extLst>
          </p:cNvPr>
          <p:cNvSpPr/>
          <p:nvPr/>
        </p:nvSpPr>
        <p:spPr>
          <a:xfrm>
            <a:off x="1510688" y="2116402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3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>
                <a:cs typeface="Calibri Light"/>
              </a:rPr>
              <a:t>I. Data pre-processing</a:t>
            </a:r>
            <a:endParaRPr lang="en-US" sz="3600">
              <a:ea typeface="+mj-lt"/>
              <a:cs typeface="+mj-l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DACB5DA-CDD9-D4C1-5B0E-C1B487FD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75" y="1450870"/>
            <a:ext cx="8494735" cy="1523729"/>
          </a:xfrm>
          <a:prstGeom prst="rect">
            <a:avLst/>
          </a:prstGeom>
        </p:spPr>
      </p:pic>
      <p:pic>
        <p:nvPicPr>
          <p:cNvPr id="6" name="Image 7">
            <a:extLst>
              <a:ext uri="{FF2B5EF4-FFF2-40B4-BE49-F238E27FC236}">
                <a16:creationId xmlns:a16="http://schemas.microsoft.com/office/drawing/2014/main" id="{6C41D40B-1F58-15C6-BBDC-FCE52A1B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777" y="3172900"/>
            <a:ext cx="8494734" cy="2435220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3CDE80-29E5-BAFF-E51C-C9FF4A1AE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60" y="5612619"/>
            <a:ext cx="10561528" cy="849967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804E8CC7-DB27-9241-D3FB-E0747AC3D657}"/>
              </a:ext>
            </a:extLst>
          </p:cNvPr>
          <p:cNvSpPr/>
          <p:nvPr/>
        </p:nvSpPr>
        <p:spPr>
          <a:xfrm>
            <a:off x="1654462" y="1555685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9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>
                <a:cs typeface="Calibri Light"/>
              </a:rPr>
              <a:t>I. Data pre-processing</a:t>
            </a:r>
            <a:endParaRPr lang="en-US" sz="3600">
              <a:ea typeface="+mj-lt"/>
              <a:cs typeface="+mj-l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804E8CC7-DB27-9241-D3FB-E0747AC3D657}"/>
              </a:ext>
            </a:extLst>
          </p:cNvPr>
          <p:cNvSpPr/>
          <p:nvPr/>
        </p:nvSpPr>
        <p:spPr>
          <a:xfrm>
            <a:off x="1654462" y="1555685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ADCE56-3B27-D0C8-7FF0-7D06FC1B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14" y="1454843"/>
            <a:ext cx="8505171" cy="1380480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CB136C30-BE9B-B5D8-FFDC-237A496A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14" y="2949499"/>
            <a:ext cx="8546925" cy="2389054"/>
          </a:xfrm>
          <a:prstGeom prst="rect">
            <a:avLst/>
          </a:prstGeom>
        </p:spPr>
      </p:pic>
      <p:pic>
        <p:nvPicPr>
          <p:cNvPr id="7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A4958BB-BA98-B9A3-D900-0AB065E65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619" y="5608726"/>
            <a:ext cx="10164871" cy="8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II. Visualization </a:t>
            </a:r>
            <a:endParaRPr lang="fr-FR" b="1">
              <a:cs typeface="Calibri Ligh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2031A80-BFEC-878C-ADC3-6F81A88A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7" y="2921049"/>
            <a:ext cx="3640898" cy="932395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D8071D67-6D8A-65C3-1936-4F724E3C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044" y="257580"/>
            <a:ext cx="6251865" cy="67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8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>
                <a:cs typeface="Calibri Light"/>
              </a:rPr>
              <a:t>II. Visualization</a:t>
            </a:r>
            <a:endParaRPr lang="en-US" sz="3600" b="1">
              <a:ea typeface="+mj-lt"/>
              <a:cs typeface="+mj-l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 10">
            <a:extLst>
              <a:ext uri="{FF2B5EF4-FFF2-40B4-BE49-F238E27FC236}">
                <a16:creationId xmlns:a16="http://schemas.microsoft.com/office/drawing/2014/main" id="{BE734201-17AF-7656-71B7-13293CD6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24" y="1207475"/>
            <a:ext cx="6078745" cy="5090032"/>
          </a:xfrm>
          <a:prstGeom prst="rect">
            <a:avLst/>
          </a:prstGeom>
        </p:spPr>
      </p:pic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19D68B-905D-7E1A-5CAD-F9F4D646D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2" y="1348322"/>
            <a:ext cx="4166558" cy="12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>
                <a:cs typeface="Calibri Light"/>
              </a:rPr>
              <a:t>II. Visualization</a:t>
            </a:r>
            <a:endParaRPr lang="en-US" sz="3600" b="1">
              <a:ea typeface="+mj-lt"/>
              <a:cs typeface="+mj-lt"/>
            </a:endParaRPr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 3">
            <a:extLst>
              <a:ext uri="{FF2B5EF4-FFF2-40B4-BE49-F238E27FC236}">
                <a16:creationId xmlns:a16="http://schemas.microsoft.com/office/drawing/2014/main" id="{C1890883-4CC9-FF35-3490-8DC44197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11" y="1523642"/>
            <a:ext cx="8364187" cy="2445052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C872BC06-DBB5-0700-A99E-842B45B5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10" y="4185030"/>
            <a:ext cx="8364187" cy="25552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5B3BB94-12E7-41AB-6F90-9328260BE918}"/>
              </a:ext>
            </a:extLst>
          </p:cNvPr>
          <p:cNvSpPr txBox="1"/>
          <p:nvPr/>
        </p:nvSpPr>
        <p:spPr>
          <a:xfrm>
            <a:off x="742207" y="1820884"/>
            <a:ext cx="19198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err="1">
                <a:cs typeface="Calibri"/>
              </a:rPr>
              <a:t>Amount</a:t>
            </a:r>
            <a:r>
              <a:rPr lang="fr-FR" b="1">
                <a:cs typeface="Calibri"/>
              </a:rPr>
              <a:t> of </a:t>
            </a:r>
            <a:r>
              <a:rPr lang="fr-FR" b="1" err="1">
                <a:cs typeface="Calibri"/>
              </a:rPr>
              <a:t>shares</a:t>
            </a:r>
            <a:r>
              <a:rPr lang="fr-FR" b="1">
                <a:cs typeface="Calibri"/>
              </a:rPr>
              <a:t> by </a:t>
            </a:r>
            <a:r>
              <a:rPr lang="fr-FR" b="1" err="1">
                <a:cs typeface="Calibri"/>
              </a:rPr>
              <a:t>day</a:t>
            </a:r>
            <a:r>
              <a:rPr lang="fr-FR" b="1">
                <a:cs typeface="Calibri"/>
              </a:rPr>
              <a:t> 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39BD6C-378A-A0BA-BE9D-7FEA57465F72}"/>
              </a:ext>
            </a:extLst>
          </p:cNvPr>
          <p:cNvSpPr txBox="1"/>
          <p:nvPr/>
        </p:nvSpPr>
        <p:spPr>
          <a:xfrm>
            <a:off x="742207" y="4463142"/>
            <a:ext cx="1712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 err="1">
                <a:cs typeface="Calibri"/>
              </a:rPr>
              <a:t>Amount</a:t>
            </a:r>
            <a:r>
              <a:rPr lang="fr-FR" b="1">
                <a:cs typeface="Calibri"/>
              </a:rPr>
              <a:t> of </a:t>
            </a:r>
            <a:r>
              <a:rPr lang="fr-FR" b="1" err="1">
                <a:cs typeface="Calibri"/>
              </a:rPr>
              <a:t>shares</a:t>
            </a:r>
            <a:r>
              <a:rPr lang="fr-FR" b="1">
                <a:cs typeface="Calibri"/>
              </a:rPr>
              <a:t> by </a:t>
            </a:r>
            <a:r>
              <a:rPr lang="fr-FR" b="1" err="1">
                <a:cs typeface="Calibri"/>
              </a:rPr>
              <a:t>domain</a:t>
            </a:r>
            <a:endParaRPr lang="fr-FR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97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A3A721-F462-F3D5-DC13-12D3DB4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endParaRPr lang="en-US" sz="3600">
              <a:ea typeface="+mj-lt"/>
              <a:cs typeface="+mj-lt"/>
            </a:endParaRPr>
          </a:p>
          <a:p>
            <a:r>
              <a:rPr lang="en-US" sz="3600" b="1">
                <a:ea typeface="+mj-lt"/>
                <a:cs typeface="+mj-lt"/>
              </a:rPr>
              <a:t>II. Visualization</a:t>
            </a:r>
            <a:endParaRPr lang="en-US"/>
          </a:p>
          <a:p>
            <a:endParaRPr lang="fr-FR" sz="3600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804E8CC7-DB27-9241-D3FB-E0747AC3D657}"/>
              </a:ext>
            </a:extLst>
          </p:cNvPr>
          <p:cNvSpPr/>
          <p:nvPr/>
        </p:nvSpPr>
        <p:spPr>
          <a:xfrm>
            <a:off x="993104" y="1253760"/>
            <a:ext cx="70556" cy="705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FDBF6C4-5983-71AD-FA1F-EE1C0C3E2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" b="69697"/>
          <a:stretch/>
        </p:blipFill>
        <p:spPr>
          <a:xfrm>
            <a:off x="1201947" y="1159529"/>
            <a:ext cx="3476457" cy="286244"/>
          </a:xfrm>
          <a:prstGeom prst="rect">
            <a:avLst/>
          </a:prstGeom>
        </p:spPr>
      </p:pic>
      <p:pic>
        <p:nvPicPr>
          <p:cNvPr id="4" name="Image 5">
            <a:extLst>
              <a:ext uri="{FF2B5EF4-FFF2-40B4-BE49-F238E27FC236}">
                <a16:creationId xmlns:a16="http://schemas.microsoft.com/office/drawing/2014/main" id="{52AF8E94-CB84-8A23-1C31-2331EAA1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60" y="1446043"/>
            <a:ext cx="9946255" cy="48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03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979EA0CD764D42A94CB756F001CDCE" ma:contentTypeVersion="2" ma:contentTypeDescription="Crée un document." ma:contentTypeScope="" ma:versionID="c3daf9b12cc38480d994bbebb9a97313">
  <xsd:schema xmlns:xsd="http://www.w3.org/2001/XMLSchema" xmlns:xs="http://www.w3.org/2001/XMLSchema" xmlns:p="http://schemas.microsoft.com/office/2006/metadata/properties" xmlns:ns2="9bd9ec23-2ae7-4629-a5b8-e11231dd782e" targetNamespace="http://schemas.microsoft.com/office/2006/metadata/properties" ma:root="true" ma:fieldsID="b4c6ec1c8aebe556c76f054fa5ca8534" ns2:_="">
    <xsd:import namespace="9bd9ec23-2ae7-4629-a5b8-e11231dd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9ec23-2ae7-4629-a5b8-e11231d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739C58-3959-4239-9030-19A543627229}">
  <ds:schemaRefs>
    <ds:schemaRef ds:uri="9bd9ec23-2ae7-4629-a5b8-e11231dd78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D82F37-8B80-4293-99DE-0C20647802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3EC7C8-87B4-4E92-A7D5-639D85AF5A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24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Python for data analysis</vt:lpstr>
      <vt:lpstr> I. Data pre-processing </vt:lpstr>
      <vt:lpstr> I. Data pre-processing </vt:lpstr>
      <vt:lpstr> I. Data pre-processing </vt:lpstr>
      <vt:lpstr> I. Data pre-processing </vt:lpstr>
      <vt:lpstr>II. Visualization  </vt:lpstr>
      <vt:lpstr> II. Visualization </vt:lpstr>
      <vt:lpstr> II. Visualization </vt:lpstr>
      <vt:lpstr> II. Visualization </vt:lpstr>
      <vt:lpstr> II. Visualization </vt:lpstr>
      <vt:lpstr> II. Visualization </vt:lpstr>
      <vt:lpstr> II. Visualization </vt:lpstr>
      <vt:lpstr> III.Modeling </vt:lpstr>
      <vt:lpstr> III.Modeling </vt:lpstr>
      <vt:lpstr> III.Modeling </vt:lpstr>
      <vt:lpstr> III.Modeling </vt:lpstr>
      <vt:lpstr> III.Modeling </vt:lpstr>
      <vt:lpstr> III.Modeling </vt:lpstr>
      <vt:lpstr> III.Modeling </vt:lpstr>
      <vt:lpstr> III.Modeling </vt:lpstr>
      <vt:lpstr> III.Modeling </vt:lpstr>
      <vt:lpstr> III.Modeling </vt:lpstr>
      <vt:lpstr> III.Modeling </vt:lpstr>
      <vt:lpstr> III.Modeling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168</cp:revision>
  <dcterms:created xsi:type="dcterms:W3CDTF">2022-12-03T15:39:35Z</dcterms:created>
  <dcterms:modified xsi:type="dcterms:W3CDTF">2022-12-05T21:59:40Z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0x0101000F979EA0CD764D42A94CB756F001CDCE</vt:lpwstr>
  </property>
</Properties>
</file>