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61" r:id="rId4"/>
    <p:sldId id="264" r:id="rId5"/>
    <p:sldId id="263" r:id="rId6"/>
    <p:sldId id="259" r:id="rId7"/>
    <p:sldId id="260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73393-2096-4DBA-95D0-6470AE1A6668}" type="doc">
      <dgm:prSet loTypeId="urn:microsoft.com/office/officeart/2005/8/layout/radial3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FEEE72B-A9CC-4D57-A6D7-8B6C5DAF66F7}">
      <dgm:prSet phldrT="[텍스트]" custT="1"/>
      <dgm:spPr/>
      <dgm:t>
        <a:bodyPr/>
        <a:lstStyle/>
        <a:p>
          <a:pPr latinLnBrk="1"/>
          <a:r>
            <a:rPr lang="en-US" altLang="ko-KR" sz="3600" dirty="0" err="1">
              <a:latin typeface="+mj-lt"/>
            </a:rPr>
            <a:t>Artgram</a:t>
          </a:r>
          <a:endParaRPr lang="en-US" altLang="ko-KR" sz="3600" dirty="0">
            <a:latin typeface="+mj-lt"/>
          </a:endParaRPr>
        </a:p>
        <a:p>
          <a:pPr latinLnBrk="1"/>
          <a:r>
            <a:rPr lang="ko-KR" altLang="en-US" sz="3600" dirty="0">
              <a:latin typeface="+mj-lt"/>
            </a:rPr>
            <a:t>기능 구현</a:t>
          </a:r>
        </a:p>
      </dgm:t>
    </dgm:pt>
    <dgm:pt modelId="{CA704BD0-4BE8-415A-AF07-EC2494DECF5D}" type="parTrans" cxnId="{0E59A1AB-E60E-4172-BB9E-87959F8AA08E}">
      <dgm:prSet/>
      <dgm:spPr/>
      <dgm:t>
        <a:bodyPr/>
        <a:lstStyle/>
        <a:p>
          <a:pPr latinLnBrk="1"/>
          <a:endParaRPr lang="ko-KR" altLang="en-US"/>
        </a:p>
      </dgm:t>
    </dgm:pt>
    <dgm:pt modelId="{B43A6AAB-4E07-4510-B823-008BE6769B83}" type="sibTrans" cxnId="{0E59A1AB-E60E-4172-BB9E-87959F8AA08E}">
      <dgm:prSet/>
      <dgm:spPr/>
      <dgm:t>
        <a:bodyPr/>
        <a:lstStyle/>
        <a:p>
          <a:pPr latinLnBrk="1"/>
          <a:endParaRPr lang="ko-KR" altLang="en-US"/>
        </a:p>
      </dgm:t>
    </dgm:pt>
    <dgm:pt modelId="{F42A800B-DD83-4BDB-A11E-DD3AEDF83076}">
      <dgm:prSet phldrT="[텍스트]" custT="1"/>
      <dgm:spPr/>
      <dgm:t>
        <a:bodyPr/>
        <a:lstStyle/>
        <a:p>
          <a:pPr latinLnBrk="1"/>
          <a:r>
            <a:rPr lang="en-US" altLang="ko-KR" sz="1800" dirty="0" err="1">
              <a:latin typeface="+mn-lt"/>
            </a:rPr>
            <a:t>jwt</a:t>
          </a:r>
          <a:r>
            <a:rPr lang="ko-KR" altLang="en-US" sz="1800" dirty="0">
              <a:latin typeface="+mn-lt"/>
            </a:rPr>
            <a:t>기반 </a:t>
          </a:r>
          <a:endParaRPr lang="en-US" altLang="ko-KR" sz="1800" dirty="0">
            <a:latin typeface="+mn-lt"/>
          </a:endParaRPr>
        </a:p>
        <a:p>
          <a:pPr latinLnBrk="1"/>
          <a:r>
            <a:rPr lang="ko-KR" altLang="en-US" sz="1800" dirty="0">
              <a:latin typeface="+mn-lt"/>
            </a:rPr>
            <a:t>로그인</a:t>
          </a:r>
        </a:p>
      </dgm:t>
    </dgm:pt>
    <dgm:pt modelId="{A3D943F4-EFF5-49FF-9993-B57E672FAEDC}" type="parTrans" cxnId="{7DAE141D-051F-47D1-985E-6BE80BA1D565}">
      <dgm:prSet/>
      <dgm:spPr/>
      <dgm:t>
        <a:bodyPr/>
        <a:lstStyle/>
        <a:p>
          <a:pPr latinLnBrk="1"/>
          <a:endParaRPr lang="ko-KR" altLang="en-US"/>
        </a:p>
      </dgm:t>
    </dgm:pt>
    <dgm:pt modelId="{F5EDB681-ABDE-4152-9E4D-BCF715B9253F}" type="sibTrans" cxnId="{7DAE141D-051F-47D1-985E-6BE80BA1D565}">
      <dgm:prSet/>
      <dgm:spPr/>
      <dgm:t>
        <a:bodyPr/>
        <a:lstStyle/>
        <a:p>
          <a:pPr latinLnBrk="1"/>
          <a:endParaRPr lang="ko-KR" altLang="en-US"/>
        </a:p>
      </dgm:t>
    </dgm:pt>
    <dgm:pt modelId="{091B856D-E121-4E0E-B59B-6A0625ED86F9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검색 및 </a:t>
          </a:r>
          <a:endParaRPr lang="en-US" altLang="ko-KR" sz="1800" dirty="0"/>
        </a:p>
        <a:p>
          <a:pPr latinLnBrk="1"/>
          <a:r>
            <a:rPr lang="ko-KR" altLang="en-US" sz="1800" dirty="0"/>
            <a:t>해시태그 </a:t>
          </a:r>
          <a:endParaRPr lang="en-US" altLang="ko-KR" sz="1800" dirty="0"/>
        </a:p>
      </dgm:t>
    </dgm:pt>
    <dgm:pt modelId="{B2B1670D-4D32-427B-8727-F8258B8D240E}" type="parTrans" cxnId="{7D082B20-A3FA-43A6-ADED-AC36A4656CD9}">
      <dgm:prSet/>
      <dgm:spPr/>
      <dgm:t>
        <a:bodyPr/>
        <a:lstStyle/>
        <a:p>
          <a:pPr latinLnBrk="1"/>
          <a:endParaRPr lang="ko-KR" altLang="en-US"/>
        </a:p>
      </dgm:t>
    </dgm:pt>
    <dgm:pt modelId="{D0D1B867-AD40-4A76-B40C-907E7C1116ED}" type="sibTrans" cxnId="{7D082B20-A3FA-43A6-ADED-AC36A4656CD9}">
      <dgm:prSet/>
      <dgm:spPr/>
      <dgm:t>
        <a:bodyPr/>
        <a:lstStyle/>
        <a:p>
          <a:pPr latinLnBrk="1"/>
          <a:endParaRPr lang="ko-KR" altLang="en-US"/>
        </a:p>
      </dgm:t>
    </dgm:pt>
    <dgm:pt modelId="{35C8333D-A5B1-4BDF-9634-BD0FAE45F314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공연 상세 </a:t>
          </a:r>
          <a:endParaRPr lang="en-US" altLang="ko-KR" sz="1800" dirty="0"/>
        </a:p>
        <a:p>
          <a:pPr latinLnBrk="1"/>
          <a:r>
            <a:rPr lang="ko-KR" altLang="en-US" sz="1800" dirty="0"/>
            <a:t>페이지</a:t>
          </a:r>
        </a:p>
      </dgm:t>
    </dgm:pt>
    <dgm:pt modelId="{E2DDDB1A-257B-4909-87AD-2A3DB661D830}" type="parTrans" cxnId="{AE5511BA-0841-4288-B21C-8B5F0639DFBE}">
      <dgm:prSet/>
      <dgm:spPr/>
      <dgm:t>
        <a:bodyPr/>
        <a:lstStyle/>
        <a:p>
          <a:pPr latinLnBrk="1"/>
          <a:endParaRPr lang="ko-KR" altLang="en-US"/>
        </a:p>
      </dgm:t>
    </dgm:pt>
    <dgm:pt modelId="{1976DCA4-19E0-4A93-B5F3-2EF0B44A6BFD}" type="sibTrans" cxnId="{AE5511BA-0841-4288-B21C-8B5F0639DFBE}">
      <dgm:prSet/>
      <dgm:spPr/>
      <dgm:t>
        <a:bodyPr/>
        <a:lstStyle/>
        <a:p>
          <a:pPr latinLnBrk="1"/>
          <a:endParaRPr lang="ko-KR" altLang="en-US"/>
        </a:p>
      </dgm:t>
    </dgm:pt>
    <dgm:pt modelId="{6E03273E-916B-4FA8-9B2A-6100DE9FD961}">
      <dgm:prSet phldrT="[텍스트]" custT="1"/>
      <dgm:spPr/>
      <dgm:t>
        <a:bodyPr/>
        <a:lstStyle/>
        <a:p>
          <a:pPr latinLnBrk="1"/>
          <a:r>
            <a:rPr lang="en-US" altLang="ko-KR" sz="1800" dirty="0" err="1"/>
            <a:t>sns</a:t>
          </a:r>
          <a:r>
            <a:rPr lang="en-US" altLang="ko-KR" sz="1800" dirty="0"/>
            <a:t> </a:t>
          </a:r>
          <a:r>
            <a:rPr lang="ko-KR" altLang="en-US" sz="1800" dirty="0">
              <a:latin typeface="+mn-lt"/>
            </a:rPr>
            <a:t>형식의</a:t>
          </a:r>
          <a:r>
            <a:rPr lang="ko-KR" altLang="en-US" sz="1800" dirty="0"/>
            <a:t> </a:t>
          </a:r>
          <a:endParaRPr lang="en-US" altLang="ko-KR" sz="1800" dirty="0"/>
        </a:p>
        <a:p>
          <a:pPr latinLnBrk="1"/>
          <a:r>
            <a:rPr lang="ko-KR" altLang="en-US" sz="1800" dirty="0"/>
            <a:t>글 작성 </a:t>
          </a:r>
          <a:endParaRPr lang="en-US" altLang="ko-KR" sz="1800" dirty="0"/>
        </a:p>
      </dgm:t>
    </dgm:pt>
    <dgm:pt modelId="{633343AF-8D43-4A2C-953D-994B22DDD796}" type="parTrans" cxnId="{84A0A461-2DC2-4D2B-B2BB-ABF2A509AEFB}">
      <dgm:prSet/>
      <dgm:spPr/>
      <dgm:t>
        <a:bodyPr/>
        <a:lstStyle/>
        <a:p>
          <a:pPr latinLnBrk="1"/>
          <a:endParaRPr lang="ko-KR" altLang="en-US"/>
        </a:p>
      </dgm:t>
    </dgm:pt>
    <dgm:pt modelId="{36B8D9A1-04E5-40FC-8442-73ACF4253B88}" type="sibTrans" cxnId="{84A0A461-2DC2-4D2B-B2BB-ABF2A509AEFB}">
      <dgm:prSet/>
      <dgm:spPr/>
      <dgm:t>
        <a:bodyPr/>
        <a:lstStyle/>
        <a:p>
          <a:pPr latinLnBrk="1"/>
          <a:endParaRPr lang="ko-KR" altLang="en-US"/>
        </a:p>
      </dgm:t>
    </dgm:pt>
    <dgm:pt modelId="{5AE6D960-34A5-4E3C-BD61-34EDB2C1D974}" type="pres">
      <dgm:prSet presAssocID="{44273393-2096-4DBA-95D0-6470AE1A666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6A58D3-1E44-4CB4-B758-DF75FAAD69F4}" type="pres">
      <dgm:prSet presAssocID="{44273393-2096-4DBA-95D0-6470AE1A6668}" presName="radial" presStyleCnt="0">
        <dgm:presLayoutVars>
          <dgm:animLvl val="ctr"/>
        </dgm:presLayoutVars>
      </dgm:prSet>
      <dgm:spPr/>
    </dgm:pt>
    <dgm:pt modelId="{8D242C3D-F194-4CCF-A186-A20E52EE9798}" type="pres">
      <dgm:prSet presAssocID="{9FEEE72B-A9CC-4D57-A6D7-8B6C5DAF66F7}" presName="centerShape" presStyleLbl="venn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B898892-2F3D-45C8-815D-11E9D1955DA0}" type="pres">
      <dgm:prSet presAssocID="{F42A800B-DD83-4BDB-A11E-DD3AEDF83076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669A10-25B7-4DC9-BBE6-B70F97A3D2C3}" type="pres">
      <dgm:prSet presAssocID="{091B856D-E121-4E0E-B59B-6A0625ED86F9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5BABA9-A48B-4187-A93D-96A73A43F18F}" type="pres">
      <dgm:prSet presAssocID="{35C8333D-A5B1-4BDF-9634-BD0FAE45F314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F17943-90E7-4225-B72F-3ED9B2E2AF4A}" type="pres">
      <dgm:prSet presAssocID="{6E03273E-916B-4FA8-9B2A-6100DE9FD961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991F9C3-428B-4A75-A0CB-7CD18A887563}" type="presOf" srcId="{F42A800B-DD83-4BDB-A11E-DD3AEDF83076}" destId="{4B898892-2F3D-45C8-815D-11E9D1955DA0}" srcOrd="0" destOrd="0" presId="urn:microsoft.com/office/officeart/2005/8/layout/radial3"/>
    <dgm:cxn modelId="{84A0A461-2DC2-4D2B-B2BB-ABF2A509AEFB}" srcId="{9FEEE72B-A9CC-4D57-A6D7-8B6C5DAF66F7}" destId="{6E03273E-916B-4FA8-9B2A-6100DE9FD961}" srcOrd="3" destOrd="0" parTransId="{633343AF-8D43-4A2C-953D-994B22DDD796}" sibTransId="{36B8D9A1-04E5-40FC-8442-73ACF4253B88}"/>
    <dgm:cxn modelId="{E04830E5-2A95-488E-B9E3-906E8B8A19D8}" type="presOf" srcId="{44273393-2096-4DBA-95D0-6470AE1A6668}" destId="{5AE6D960-34A5-4E3C-BD61-34EDB2C1D974}" srcOrd="0" destOrd="0" presId="urn:microsoft.com/office/officeart/2005/8/layout/radial3"/>
    <dgm:cxn modelId="{F63A6247-B086-43EB-B8F5-66662DDCC478}" type="presOf" srcId="{35C8333D-A5B1-4BDF-9634-BD0FAE45F314}" destId="{5F5BABA9-A48B-4187-A93D-96A73A43F18F}" srcOrd="0" destOrd="0" presId="urn:microsoft.com/office/officeart/2005/8/layout/radial3"/>
    <dgm:cxn modelId="{0E59A1AB-E60E-4172-BB9E-87959F8AA08E}" srcId="{44273393-2096-4DBA-95D0-6470AE1A6668}" destId="{9FEEE72B-A9CC-4D57-A6D7-8B6C5DAF66F7}" srcOrd="0" destOrd="0" parTransId="{CA704BD0-4BE8-415A-AF07-EC2494DECF5D}" sibTransId="{B43A6AAB-4E07-4510-B823-008BE6769B83}"/>
    <dgm:cxn modelId="{6A590F0A-152F-4D52-8AF3-34DD5C49C1E5}" type="presOf" srcId="{6E03273E-916B-4FA8-9B2A-6100DE9FD961}" destId="{59F17943-90E7-4225-B72F-3ED9B2E2AF4A}" srcOrd="0" destOrd="0" presId="urn:microsoft.com/office/officeart/2005/8/layout/radial3"/>
    <dgm:cxn modelId="{998F351C-0839-4764-9094-4BDD317F90C1}" type="presOf" srcId="{9FEEE72B-A9CC-4D57-A6D7-8B6C5DAF66F7}" destId="{8D242C3D-F194-4CCF-A186-A20E52EE9798}" srcOrd="0" destOrd="0" presId="urn:microsoft.com/office/officeart/2005/8/layout/radial3"/>
    <dgm:cxn modelId="{8CB80270-5A91-4DCC-B32A-89870DC5DB94}" type="presOf" srcId="{091B856D-E121-4E0E-B59B-6A0625ED86F9}" destId="{17669A10-25B7-4DC9-BBE6-B70F97A3D2C3}" srcOrd="0" destOrd="0" presId="urn:microsoft.com/office/officeart/2005/8/layout/radial3"/>
    <dgm:cxn modelId="{7DAE141D-051F-47D1-985E-6BE80BA1D565}" srcId="{9FEEE72B-A9CC-4D57-A6D7-8B6C5DAF66F7}" destId="{F42A800B-DD83-4BDB-A11E-DD3AEDF83076}" srcOrd="0" destOrd="0" parTransId="{A3D943F4-EFF5-49FF-9993-B57E672FAEDC}" sibTransId="{F5EDB681-ABDE-4152-9E4D-BCF715B9253F}"/>
    <dgm:cxn modelId="{AE5511BA-0841-4288-B21C-8B5F0639DFBE}" srcId="{9FEEE72B-A9CC-4D57-A6D7-8B6C5DAF66F7}" destId="{35C8333D-A5B1-4BDF-9634-BD0FAE45F314}" srcOrd="2" destOrd="0" parTransId="{E2DDDB1A-257B-4909-87AD-2A3DB661D830}" sibTransId="{1976DCA4-19E0-4A93-B5F3-2EF0B44A6BFD}"/>
    <dgm:cxn modelId="{7D082B20-A3FA-43A6-ADED-AC36A4656CD9}" srcId="{9FEEE72B-A9CC-4D57-A6D7-8B6C5DAF66F7}" destId="{091B856D-E121-4E0E-B59B-6A0625ED86F9}" srcOrd="1" destOrd="0" parTransId="{B2B1670D-4D32-427B-8727-F8258B8D240E}" sibTransId="{D0D1B867-AD40-4A76-B40C-907E7C1116ED}"/>
    <dgm:cxn modelId="{93D9B531-1516-45BA-AEDB-13ABD4A96803}" type="presParOf" srcId="{5AE6D960-34A5-4E3C-BD61-34EDB2C1D974}" destId="{606A58D3-1E44-4CB4-B758-DF75FAAD69F4}" srcOrd="0" destOrd="0" presId="urn:microsoft.com/office/officeart/2005/8/layout/radial3"/>
    <dgm:cxn modelId="{5CB0C40E-EBC7-4BB9-8FAA-E28D8B69A4A8}" type="presParOf" srcId="{606A58D3-1E44-4CB4-B758-DF75FAAD69F4}" destId="{8D242C3D-F194-4CCF-A186-A20E52EE9798}" srcOrd="0" destOrd="0" presId="urn:microsoft.com/office/officeart/2005/8/layout/radial3"/>
    <dgm:cxn modelId="{C680E298-975C-4505-930C-65F336B81C05}" type="presParOf" srcId="{606A58D3-1E44-4CB4-B758-DF75FAAD69F4}" destId="{4B898892-2F3D-45C8-815D-11E9D1955DA0}" srcOrd="1" destOrd="0" presId="urn:microsoft.com/office/officeart/2005/8/layout/radial3"/>
    <dgm:cxn modelId="{F5763F47-C8C8-4F59-9A7D-3EB7D125A7D7}" type="presParOf" srcId="{606A58D3-1E44-4CB4-B758-DF75FAAD69F4}" destId="{17669A10-25B7-4DC9-BBE6-B70F97A3D2C3}" srcOrd="2" destOrd="0" presId="urn:microsoft.com/office/officeart/2005/8/layout/radial3"/>
    <dgm:cxn modelId="{74E72D7F-BFBF-4DED-B7F7-F3692082D8B7}" type="presParOf" srcId="{606A58D3-1E44-4CB4-B758-DF75FAAD69F4}" destId="{5F5BABA9-A48B-4187-A93D-96A73A43F18F}" srcOrd="3" destOrd="0" presId="urn:microsoft.com/office/officeart/2005/8/layout/radial3"/>
    <dgm:cxn modelId="{113E8F89-A2FA-47DE-89FD-B4611F2ABB41}" type="presParOf" srcId="{606A58D3-1E44-4CB4-B758-DF75FAAD69F4}" destId="{59F17943-90E7-4225-B72F-3ED9B2E2AF4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2C3D-F194-4CCF-A186-A20E52EE9798}">
      <dsp:nvSpPr>
        <dsp:cNvPr id="0" name=""/>
        <dsp:cNvSpPr/>
      </dsp:nvSpPr>
      <dsp:spPr>
        <a:xfrm>
          <a:off x="2879838" y="1400609"/>
          <a:ext cx="3489238" cy="348923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err="1">
              <a:latin typeface="+mj-lt"/>
            </a:rPr>
            <a:t>Artgram</a:t>
          </a:r>
          <a:endParaRPr lang="en-US" altLang="ko-KR" sz="3600" kern="1200" dirty="0">
            <a:latin typeface="+mj-lt"/>
          </a:endParaRPr>
        </a:p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latin typeface="+mj-lt"/>
            </a:rPr>
            <a:t>기능 구현</a:t>
          </a:r>
        </a:p>
      </dsp:txBody>
      <dsp:txXfrm>
        <a:off x="3390825" y="1911596"/>
        <a:ext cx="2467264" cy="2467264"/>
      </dsp:txXfrm>
    </dsp:sp>
    <dsp:sp modelId="{4B898892-2F3D-45C8-815D-11E9D1955DA0}">
      <dsp:nvSpPr>
        <dsp:cNvPr id="0" name=""/>
        <dsp:cNvSpPr/>
      </dsp:nvSpPr>
      <dsp:spPr>
        <a:xfrm>
          <a:off x="3752147" y="622"/>
          <a:ext cx="1744619" cy="1744619"/>
        </a:xfrm>
        <a:prstGeom prst="ellipse">
          <a:avLst/>
        </a:prstGeom>
        <a:solidFill>
          <a:schemeClr val="accent2">
            <a:alpha val="50000"/>
            <a:hueOff val="-1484199"/>
            <a:satOff val="0"/>
            <a:lumOff val="-60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>
              <a:latin typeface="+mn-lt"/>
            </a:rPr>
            <a:t>jwt</a:t>
          </a:r>
          <a:r>
            <a:rPr lang="ko-KR" altLang="en-US" sz="1800" kern="1200" dirty="0">
              <a:latin typeface="+mn-lt"/>
            </a:rPr>
            <a:t>기반 </a:t>
          </a:r>
          <a:endParaRPr lang="en-US" altLang="ko-KR" sz="1800" kern="1200" dirty="0">
            <a:latin typeface="+mn-lt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>
              <a:latin typeface="+mn-lt"/>
            </a:rPr>
            <a:t>로그인</a:t>
          </a:r>
        </a:p>
      </dsp:txBody>
      <dsp:txXfrm>
        <a:off x="4007641" y="256116"/>
        <a:ext cx="1233631" cy="1233631"/>
      </dsp:txXfrm>
    </dsp:sp>
    <dsp:sp modelId="{17669A10-25B7-4DC9-BBE6-B70F97A3D2C3}">
      <dsp:nvSpPr>
        <dsp:cNvPr id="0" name=""/>
        <dsp:cNvSpPr/>
      </dsp:nvSpPr>
      <dsp:spPr>
        <a:xfrm>
          <a:off x="6024444" y="2272919"/>
          <a:ext cx="1744619" cy="1744619"/>
        </a:xfrm>
        <a:prstGeom prst="ellipse">
          <a:avLst/>
        </a:prstGeom>
        <a:solidFill>
          <a:schemeClr val="accent2">
            <a:alpha val="50000"/>
            <a:hueOff val="-2968397"/>
            <a:satOff val="0"/>
            <a:lumOff val="-120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검색 및 </a:t>
          </a:r>
          <a:endParaRPr lang="en-US" altLang="ko-KR" sz="18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해시태그 </a:t>
          </a:r>
          <a:endParaRPr lang="en-US" altLang="ko-KR" sz="1800" kern="1200" dirty="0"/>
        </a:p>
      </dsp:txBody>
      <dsp:txXfrm>
        <a:off x="6279938" y="2528413"/>
        <a:ext cx="1233631" cy="1233631"/>
      </dsp:txXfrm>
    </dsp:sp>
    <dsp:sp modelId="{5F5BABA9-A48B-4187-A93D-96A73A43F18F}">
      <dsp:nvSpPr>
        <dsp:cNvPr id="0" name=""/>
        <dsp:cNvSpPr/>
      </dsp:nvSpPr>
      <dsp:spPr>
        <a:xfrm>
          <a:off x="3752147" y="4545215"/>
          <a:ext cx="1744619" cy="1744619"/>
        </a:xfrm>
        <a:prstGeom prst="ellipse">
          <a:avLst/>
        </a:prstGeom>
        <a:solidFill>
          <a:schemeClr val="accent2">
            <a:alpha val="50000"/>
            <a:hueOff val="-4452596"/>
            <a:satOff val="0"/>
            <a:lumOff val="-1808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공연 상세 </a:t>
          </a:r>
          <a:endParaRPr lang="en-US" altLang="ko-KR" sz="18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페이지</a:t>
          </a:r>
        </a:p>
      </dsp:txBody>
      <dsp:txXfrm>
        <a:off x="4007641" y="4800709"/>
        <a:ext cx="1233631" cy="1233631"/>
      </dsp:txXfrm>
    </dsp:sp>
    <dsp:sp modelId="{59F17943-90E7-4225-B72F-3ED9B2E2AF4A}">
      <dsp:nvSpPr>
        <dsp:cNvPr id="0" name=""/>
        <dsp:cNvSpPr/>
      </dsp:nvSpPr>
      <dsp:spPr>
        <a:xfrm>
          <a:off x="1479851" y="2272919"/>
          <a:ext cx="1744619" cy="1744619"/>
        </a:xfrm>
        <a:prstGeom prst="ellipse">
          <a:avLst/>
        </a:prstGeom>
        <a:solidFill>
          <a:schemeClr val="accent2">
            <a:alpha val="50000"/>
            <a:hueOff val="-5936795"/>
            <a:satOff val="0"/>
            <a:lumOff val="-241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/>
            <a:t>sns</a:t>
          </a:r>
          <a:r>
            <a:rPr lang="en-US" altLang="ko-KR" sz="1800" kern="1200" dirty="0"/>
            <a:t> </a:t>
          </a:r>
          <a:r>
            <a:rPr lang="ko-KR" altLang="en-US" sz="1800" kern="1200" dirty="0">
              <a:latin typeface="+mn-lt"/>
            </a:rPr>
            <a:t>형식의</a:t>
          </a:r>
          <a:r>
            <a:rPr lang="ko-KR" altLang="en-US" sz="1800" kern="1200" dirty="0"/>
            <a:t> </a:t>
          </a:r>
          <a:endParaRPr lang="en-US" altLang="ko-KR" sz="18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글 작성 </a:t>
          </a:r>
          <a:endParaRPr lang="en-US" altLang="ko-KR" sz="1800" kern="1200" dirty="0"/>
        </a:p>
      </dsp:txBody>
      <dsp:txXfrm>
        <a:off x="1735345" y="2528413"/>
        <a:ext cx="1233631" cy="1233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7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1/27/2022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576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8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52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53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54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55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1" name="Rectangle 57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58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E9D418-D5B0-47F9-88F0-342F7E9E5F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6975" y="0"/>
            <a:ext cx="5655263" cy="4366126"/>
            <a:chOff x="3356975" y="0"/>
            <a:chExt cx="5655263" cy="436612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4AD92B-6DC1-4915-8A6F-605636346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2238" y="4612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0E4588A-7467-4351-8A34-312A1D4E86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56975" y="0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" descr="다채로운 연기 폭발">
            <a:extLst>
              <a:ext uri="{FF2B5EF4-FFF2-40B4-BE49-F238E27FC236}">
                <a16:creationId xmlns:a16="http://schemas.microsoft.com/office/drawing/2014/main" id="{FF0C4F1C-04B6-4824-8854-F38A09490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2" r="16220" b="2"/>
          <a:stretch/>
        </p:blipFill>
        <p:spPr>
          <a:xfrm>
            <a:off x="3936000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0D24FCD-9833-481C-96FB-849603CC5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3887"/>
            <a:ext cx="12192000" cy="4434114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100000">
                <a:schemeClr val="bg2">
                  <a:alpha val="80000"/>
                </a:schemeClr>
              </a:gs>
              <a:gs pos="7000">
                <a:schemeClr val="bg2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1EA44-1FA1-4B0C-AC57-ADA0D489FB4A}"/>
              </a:ext>
            </a:extLst>
          </p:cNvPr>
          <p:cNvSpPr txBox="1"/>
          <p:nvPr/>
        </p:nvSpPr>
        <p:spPr>
          <a:xfrm>
            <a:off x="1487487" y="3768810"/>
            <a:ext cx="9217026" cy="1769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dirty="0" err="1">
                <a:latin typeface="+mj-lt"/>
                <a:ea typeface="+mj-ea"/>
                <a:cs typeface="+mj-cs"/>
              </a:rPr>
              <a:t>Artgram</a:t>
            </a:r>
            <a:endParaRPr lang="en-US" altLang="ko-KR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8EE39-388D-4099-92B7-90988E09ECEA}"/>
              </a:ext>
            </a:extLst>
          </p:cNvPr>
          <p:cNvSpPr txBox="1"/>
          <p:nvPr/>
        </p:nvSpPr>
        <p:spPr>
          <a:xfrm>
            <a:off x="8101681" y="4595013"/>
            <a:ext cx="3772810" cy="1908215"/>
          </a:xfrm>
          <a:custGeom>
            <a:avLst/>
            <a:gdLst>
              <a:gd name="connsiteX0" fmla="*/ 0 w 3454165"/>
              <a:gd name="connsiteY0" fmla="*/ 0 h 1354217"/>
              <a:gd name="connsiteX1" fmla="*/ 656291 w 3454165"/>
              <a:gd name="connsiteY1" fmla="*/ 0 h 1354217"/>
              <a:gd name="connsiteX2" fmla="*/ 1347124 w 3454165"/>
              <a:gd name="connsiteY2" fmla="*/ 0 h 1354217"/>
              <a:gd name="connsiteX3" fmla="*/ 2107041 w 3454165"/>
              <a:gd name="connsiteY3" fmla="*/ 0 h 1354217"/>
              <a:gd name="connsiteX4" fmla="*/ 2763332 w 3454165"/>
              <a:gd name="connsiteY4" fmla="*/ 0 h 1354217"/>
              <a:gd name="connsiteX5" fmla="*/ 3454165 w 3454165"/>
              <a:gd name="connsiteY5" fmla="*/ 0 h 1354217"/>
              <a:gd name="connsiteX6" fmla="*/ 3454165 w 3454165"/>
              <a:gd name="connsiteY6" fmla="*/ 690651 h 1354217"/>
              <a:gd name="connsiteX7" fmla="*/ 3454165 w 3454165"/>
              <a:gd name="connsiteY7" fmla="*/ 1354217 h 1354217"/>
              <a:gd name="connsiteX8" fmla="*/ 2797874 w 3454165"/>
              <a:gd name="connsiteY8" fmla="*/ 1354217 h 1354217"/>
              <a:gd name="connsiteX9" fmla="*/ 2210666 w 3454165"/>
              <a:gd name="connsiteY9" fmla="*/ 1354217 h 1354217"/>
              <a:gd name="connsiteX10" fmla="*/ 1485291 w 3454165"/>
              <a:gd name="connsiteY10" fmla="*/ 1354217 h 1354217"/>
              <a:gd name="connsiteX11" fmla="*/ 794458 w 3454165"/>
              <a:gd name="connsiteY11" fmla="*/ 1354217 h 1354217"/>
              <a:gd name="connsiteX12" fmla="*/ 0 w 3454165"/>
              <a:gd name="connsiteY12" fmla="*/ 1354217 h 1354217"/>
              <a:gd name="connsiteX13" fmla="*/ 0 w 3454165"/>
              <a:gd name="connsiteY13" fmla="*/ 717735 h 1354217"/>
              <a:gd name="connsiteX14" fmla="*/ 0 w 3454165"/>
              <a:gd name="connsiteY14" fmla="*/ 0 h 135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54165" h="1354217" extrusionOk="0">
                <a:moveTo>
                  <a:pt x="0" y="0"/>
                </a:moveTo>
                <a:cubicBezTo>
                  <a:pt x="322668" y="-10367"/>
                  <a:pt x="513245" y="-14968"/>
                  <a:pt x="656291" y="0"/>
                </a:cubicBezTo>
                <a:cubicBezTo>
                  <a:pt x="799337" y="14968"/>
                  <a:pt x="1094561" y="-15664"/>
                  <a:pt x="1347124" y="0"/>
                </a:cubicBezTo>
                <a:cubicBezTo>
                  <a:pt x="1599687" y="15664"/>
                  <a:pt x="1867658" y="-36050"/>
                  <a:pt x="2107041" y="0"/>
                </a:cubicBezTo>
                <a:cubicBezTo>
                  <a:pt x="2346424" y="36050"/>
                  <a:pt x="2554360" y="-20451"/>
                  <a:pt x="2763332" y="0"/>
                </a:cubicBezTo>
                <a:cubicBezTo>
                  <a:pt x="2972304" y="20451"/>
                  <a:pt x="3214860" y="32259"/>
                  <a:pt x="3454165" y="0"/>
                </a:cubicBezTo>
                <a:cubicBezTo>
                  <a:pt x="3436488" y="148965"/>
                  <a:pt x="3452013" y="440422"/>
                  <a:pt x="3454165" y="690651"/>
                </a:cubicBezTo>
                <a:cubicBezTo>
                  <a:pt x="3456317" y="940880"/>
                  <a:pt x="3468359" y="1092019"/>
                  <a:pt x="3454165" y="1354217"/>
                </a:cubicBezTo>
                <a:cubicBezTo>
                  <a:pt x="3318704" y="1326836"/>
                  <a:pt x="3033908" y="1366552"/>
                  <a:pt x="2797874" y="1354217"/>
                </a:cubicBezTo>
                <a:cubicBezTo>
                  <a:pt x="2561840" y="1341882"/>
                  <a:pt x="2447817" y="1358564"/>
                  <a:pt x="2210666" y="1354217"/>
                </a:cubicBezTo>
                <a:cubicBezTo>
                  <a:pt x="1973515" y="1349870"/>
                  <a:pt x="1662374" y="1337243"/>
                  <a:pt x="1485291" y="1354217"/>
                </a:cubicBezTo>
                <a:cubicBezTo>
                  <a:pt x="1308209" y="1371191"/>
                  <a:pt x="1106711" y="1384350"/>
                  <a:pt x="794458" y="1354217"/>
                </a:cubicBezTo>
                <a:cubicBezTo>
                  <a:pt x="482205" y="1324084"/>
                  <a:pt x="194841" y="1355946"/>
                  <a:pt x="0" y="1354217"/>
                </a:cubicBezTo>
                <a:cubicBezTo>
                  <a:pt x="-23309" y="1079024"/>
                  <a:pt x="-11353" y="920092"/>
                  <a:pt x="0" y="717735"/>
                </a:cubicBezTo>
                <a:cubicBezTo>
                  <a:pt x="11353" y="515378"/>
                  <a:pt x="26710" y="22387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571608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en-US" altLang="ko-KR" sz="2800" dirty="0" smtClean="0"/>
              <a:t>8</a:t>
            </a:r>
            <a:r>
              <a:rPr lang="ko-KR" altLang="en-US" sz="2800" dirty="0"/>
              <a:t>조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 panose="020B0503020000020004" pitchFamily="50" charset="-127"/>
              </a:rPr>
              <a:t>FE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ea typeface="맑은 고딕" panose="020B0503020000020004" pitchFamily="50" charset="-127"/>
              </a:rPr>
              <a:t>이윤영</a:t>
            </a:r>
            <a:r>
              <a:rPr lang="en-US" altLang="ko-KR" dirty="0"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ea typeface="맑은 고딕" panose="020B0503020000020004" pitchFamily="50" charset="-127"/>
              </a:rPr>
              <a:t>팀장</a:t>
            </a:r>
            <a:r>
              <a:rPr lang="en-US" altLang="ko-KR" dirty="0"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ea typeface="맑은 고딕" panose="020B0503020000020004" pitchFamily="50" charset="-127"/>
              </a:rPr>
              <a:t>김준석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양승우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BE </a:t>
            </a:r>
            <a:r>
              <a:rPr lang="en-US" altLang="ko-KR" dirty="0" smtClean="0"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ea typeface="맑은 고딕" panose="020B0503020000020004" pitchFamily="50" charset="-127"/>
              </a:rPr>
              <a:t>정현수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황이레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6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384" y="3059723"/>
            <a:ext cx="509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+mj-lt"/>
              </a:rPr>
              <a:t>고맙습니다</a:t>
            </a:r>
            <a:r>
              <a:rPr lang="en-US" altLang="ko-KR" sz="6000" dirty="0" smtClean="0">
                <a:latin typeface="+mj-lt"/>
              </a:rPr>
              <a:t>.</a:t>
            </a:r>
            <a:endParaRPr lang="ko-KR" alt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21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C86E2F-E983-40DF-9B26-B51970E11F50}"/>
              </a:ext>
            </a:extLst>
          </p:cNvPr>
          <p:cNvSpPr txBox="1"/>
          <p:nvPr/>
        </p:nvSpPr>
        <p:spPr>
          <a:xfrm>
            <a:off x="735497" y="596348"/>
            <a:ext cx="276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  <a:ea typeface="맑은 고딕" panose="020B0503020000020004" pitchFamily="50" charset="-127"/>
              </a:rPr>
              <a:t>1. </a:t>
            </a:r>
            <a:r>
              <a:rPr lang="en-US" altLang="ko-KR" sz="3600" dirty="0" err="1" smtClean="0">
                <a:latin typeface="+mj-lt"/>
                <a:ea typeface="맑은 고딕" panose="020B0503020000020004" pitchFamily="50" charset="-127"/>
              </a:rPr>
              <a:t>Artgram</a:t>
            </a:r>
            <a:r>
              <a:rPr lang="en-US" altLang="ko-KR" sz="3600" dirty="0" smtClean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+mj-lt"/>
                <a:ea typeface="맑은 고딕" panose="020B0503020000020004" pitchFamily="50" charset="-127"/>
              </a:rPr>
              <a:t>?</a:t>
            </a:r>
            <a:endParaRPr lang="ko-KR" altLang="en-US" sz="36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5B566-9154-454A-B834-FDA4AD2ACEE2}"/>
              </a:ext>
            </a:extLst>
          </p:cNvPr>
          <p:cNvSpPr txBox="1"/>
          <p:nvPr/>
        </p:nvSpPr>
        <p:spPr>
          <a:xfrm>
            <a:off x="1361660" y="1543242"/>
            <a:ext cx="10350727" cy="4939814"/>
          </a:xfrm>
          <a:custGeom>
            <a:avLst/>
            <a:gdLst>
              <a:gd name="connsiteX0" fmla="*/ 0 w 10098156"/>
              <a:gd name="connsiteY0" fmla="*/ 0 h 4616648"/>
              <a:gd name="connsiteX1" fmla="*/ 875174 w 10098156"/>
              <a:gd name="connsiteY1" fmla="*/ 0 h 4616648"/>
              <a:gd name="connsiteX2" fmla="*/ 1649365 w 10098156"/>
              <a:gd name="connsiteY2" fmla="*/ 0 h 4616648"/>
              <a:gd name="connsiteX3" fmla="*/ 2221594 w 10098156"/>
              <a:gd name="connsiteY3" fmla="*/ 0 h 4616648"/>
              <a:gd name="connsiteX4" fmla="*/ 2793823 w 10098156"/>
              <a:gd name="connsiteY4" fmla="*/ 0 h 4616648"/>
              <a:gd name="connsiteX5" fmla="*/ 3668997 w 10098156"/>
              <a:gd name="connsiteY5" fmla="*/ 0 h 4616648"/>
              <a:gd name="connsiteX6" fmla="*/ 4443189 w 10098156"/>
              <a:gd name="connsiteY6" fmla="*/ 0 h 4616648"/>
              <a:gd name="connsiteX7" fmla="*/ 5116399 w 10098156"/>
              <a:gd name="connsiteY7" fmla="*/ 0 h 4616648"/>
              <a:gd name="connsiteX8" fmla="*/ 5486665 w 10098156"/>
              <a:gd name="connsiteY8" fmla="*/ 0 h 4616648"/>
              <a:gd name="connsiteX9" fmla="*/ 6361838 w 10098156"/>
              <a:gd name="connsiteY9" fmla="*/ 0 h 4616648"/>
              <a:gd name="connsiteX10" fmla="*/ 7136030 w 10098156"/>
              <a:gd name="connsiteY10" fmla="*/ 0 h 4616648"/>
              <a:gd name="connsiteX11" fmla="*/ 7607278 w 10098156"/>
              <a:gd name="connsiteY11" fmla="*/ 0 h 4616648"/>
              <a:gd name="connsiteX12" fmla="*/ 7977543 w 10098156"/>
              <a:gd name="connsiteY12" fmla="*/ 0 h 4616648"/>
              <a:gd name="connsiteX13" fmla="*/ 8751735 w 10098156"/>
              <a:gd name="connsiteY13" fmla="*/ 0 h 4616648"/>
              <a:gd name="connsiteX14" fmla="*/ 9222982 w 10098156"/>
              <a:gd name="connsiteY14" fmla="*/ 0 h 4616648"/>
              <a:gd name="connsiteX15" fmla="*/ 10098156 w 10098156"/>
              <a:gd name="connsiteY15" fmla="*/ 0 h 4616648"/>
              <a:gd name="connsiteX16" fmla="*/ 10098156 w 10098156"/>
              <a:gd name="connsiteY16" fmla="*/ 659521 h 4616648"/>
              <a:gd name="connsiteX17" fmla="*/ 10098156 w 10098156"/>
              <a:gd name="connsiteY17" fmla="*/ 1180543 h 4616648"/>
              <a:gd name="connsiteX18" fmla="*/ 10098156 w 10098156"/>
              <a:gd name="connsiteY18" fmla="*/ 1701565 h 4616648"/>
              <a:gd name="connsiteX19" fmla="*/ 10098156 w 10098156"/>
              <a:gd name="connsiteY19" fmla="*/ 2453419 h 4616648"/>
              <a:gd name="connsiteX20" fmla="*/ 10098156 w 10098156"/>
              <a:gd name="connsiteY20" fmla="*/ 3159106 h 4616648"/>
              <a:gd name="connsiteX21" fmla="*/ 10098156 w 10098156"/>
              <a:gd name="connsiteY21" fmla="*/ 3726294 h 4616648"/>
              <a:gd name="connsiteX22" fmla="*/ 10098156 w 10098156"/>
              <a:gd name="connsiteY22" fmla="*/ 4616648 h 4616648"/>
              <a:gd name="connsiteX23" fmla="*/ 9424946 w 10098156"/>
              <a:gd name="connsiteY23" fmla="*/ 4616648 h 4616648"/>
              <a:gd name="connsiteX24" fmla="*/ 8650754 w 10098156"/>
              <a:gd name="connsiteY24" fmla="*/ 4616648 h 4616648"/>
              <a:gd name="connsiteX25" fmla="*/ 8078525 w 10098156"/>
              <a:gd name="connsiteY25" fmla="*/ 4616648 h 4616648"/>
              <a:gd name="connsiteX26" fmla="*/ 7304333 w 10098156"/>
              <a:gd name="connsiteY26" fmla="*/ 4616648 h 4616648"/>
              <a:gd name="connsiteX27" fmla="*/ 6631122 w 10098156"/>
              <a:gd name="connsiteY27" fmla="*/ 4616648 h 4616648"/>
              <a:gd name="connsiteX28" fmla="*/ 6260857 w 10098156"/>
              <a:gd name="connsiteY28" fmla="*/ 4616648 h 4616648"/>
              <a:gd name="connsiteX29" fmla="*/ 5587646 w 10098156"/>
              <a:gd name="connsiteY29" fmla="*/ 4616648 h 4616648"/>
              <a:gd name="connsiteX30" fmla="*/ 4712473 w 10098156"/>
              <a:gd name="connsiteY30" fmla="*/ 4616648 h 4616648"/>
              <a:gd name="connsiteX31" fmla="*/ 4140244 w 10098156"/>
              <a:gd name="connsiteY31" fmla="*/ 4616648 h 4616648"/>
              <a:gd name="connsiteX32" fmla="*/ 3265070 w 10098156"/>
              <a:gd name="connsiteY32" fmla="*/ 4616648 h 4616648"/>
              <a:gd name="connsiteX33" fmla="*/ 2490878 w 10098156"/>
              <a:gd name="connsiteY33" fmla="*/ 4616648 h 4616648"/>
              <a:gd name="connsiteX34" fmla="*/ 1615705 w 10098156"/>
              <a:gd name="connsiteY34" fmla="*/ 4616648 h 4616648"/>
              <a:gd name="connsiteX35" fmla="*/ 841513 w 10098156"/>
              <a:gd name="connsiteY35" fmla="*/ 4616648 h 4616648"/>
              <a:gd name="connsiteX36" fmla="*/ 0 w 10098156"/>
              <a:gd name="connsiteY36" fmla="*/ 4616648 h 4616648"/>
              <a:gd name="connsiteX37" fmla="*/ 0 w 10098156"/>
              <a:gd name="connsiteY37" fmla="*/ 3910960 h 4616648"/>
              <a:gd name="connsiteX38" fmla="*/ 0 w 10098156"/>
              <a:gd name="connsiteY38" fmla="*/ 3159106 h 4616648"/>
              <a:gd name="connsiteX39" fmla="*/ 0 w 10098156"/>
              <a:gd name="connsiteY39" fmla="*/ 2591918 h 4616648"/>
              <a:gd name="connsiteX40" fmla="*/ 0 w 10098156"/>
              <a:gd name="connsiteY40" fmla="*/ 2070896 h 4616648"/>
              <a:gd name="connsiteX41" fmla="*/ 0 w 10098156"/>
              <a:gd name="connsiteY41" fmla="*/ 1411375 h 4616648"/>
              <a:gd name="connsiteX42" fmla="*/ 0 w 10098156"/>
              <a:gd name="connsiteY42" fmla="*/ 890354 h 4616648"/>
              <a:gd name="connsiteX43" fmla="*/ 0 w 10098156"/>
              <a:gd name="connsiteY43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098156" h="4616648" extrusionOk="0">
                <a:moveTo>
                  <a:pt x="0" y="0"/>
                </a:moveTo>
                <a:cubicBezTo>
                  <a:pt x="396641" y="-26356"/>
                  <a:pt x="581215" y="20188"/>
                  <a:pt x="875174" y="0"/>
                </a:cubicBezTo>
                <a:cubicBezTo>
                  <a:pt x="1169133" y="-20188"/>
                  <a:pt x="1405613" y="-1226"/>
                  <a:pt x="1649365" y="0"/>
                </a:cubicBezTo>
                <a:cubicBezTo>
                  <a:pt x="1893117" y="1226"/>
                  <a:pt x="1967671" y="-18642"/>
                  <a:pt x="2221594" y="0"/>
                </a:cubicBezTo>
                <a:cubicBezTo>
                  <a:pt x="2475517" y="18642"/>
                  <a:pt x="2653375" y="2896"/>
                  <a:pt x="2793823" y="0"/>
                </a:cubicBezTo>
                <a:cubicBezTo>
                  <a:pt x="2934271" y="-2896"/>
                  <a:pt x="3452693" y="9602"/>
                  <a:pt x="3668997" y="0"/>
                </a:cubicBezTo>
                <a:cubicBezTo>
                  <a:pt x="3885301" y="-9602"/>
                  <a:pt x="4261359" y="-37989"/>
                  <a:pt x="4443189" y="0"/>
                </a:cubicBezTo>
                <a:cubicBezTo>
                  <a:pt x="4625019" y="37989"/>
                  <a:pt x="4804563" y="16880"/>
                  <a:pt x="5116399" y="0"/>
                </a:cubicBezTo>
                <a:cubicBezTo>
                  <a:pt x="5428235" y="-16880"/>
                  <a:pt x="5319330" y="15578"/>
                  <a:pt x="5486665" y="0"/>
                </a:cubicBezTo>
                <a:cubicBezTo>
                  <a:pt x="5654000" y="-15578"/>
                  <a:pt x="6019785" y="5921"/>
                  <a:pt x="6361838" y="0"/>
                </a:cubicBezTo>
                <a:cubicBezTo>
                  <a:pt x="6703891" y="-5921"/>
                  <a:pt x="6813493" y="17901"/>
                  <a:pt x="7136030" y="0"/>
                </a:cubicBezTo>
                <a:cubicBezTo>
                  <a:pt x="7458567" y="-17901"/>
                  <a:pt x="7487363" y="-3763"/>
                  <a:pt x="7607278" y="0"/>
                </a:cubicBezTo>
                <a:cubicBezTo>
                  <a:pt x="7727193" y="3763"/>
                  <a:pt x="7890623" y="8275"/>
                  <a:pt x="7977543" y="0"/>
                </a:cubicBezTo>
                <a:cubicBezTo>
                  <a:pt x="8064463" y="-8275"/>
                  <a:pt x="8411961" y="26259"/>
                  <a:pt x="8751735" y="0"/>
                </a:cubicBezTo>
                <a:cubicBezTo>
                  <a:pt x="9091509" y="-26259"/>
                  <a:pt x="9074021" y="4022"/>
                  <a:pt x="9222982" y="0"/>
                </a:cubicBezTo>
                <a:cubicBezTo>
                  <a:pt x="9371943" y="-4022"/>
                  <a:pt x="9678700" y="42895"/>
                  <a:pt x="10098156" y="0"/>
                </a:cubicBezTo>
                <a:cubicBezTo>
                  <a:pt x="10067874" y="278063"/>
                  <a:pt x="10102583" y="388512"/>
                  <a:pt x="10098156" y="659521"/>
                </a:cubicBezTo>
                <a:cubicBezTo>
                  <a:pt x="10093729" y="930530"/>
                  <a:pt x="10081937" y="1044411"/>
                  <a:pt x="10098156" y="1180543"/>
                </a:cubicBezTo>
                <a:cubicBezTo>
                  <a:pt x="10114375" y="1316675"/>
                  <a:pt x="10113004" y="1567268"/>
                  <a:pt x="10098156" y="1701565"/>
                </a:cubicBezTo>
                <a:cubicBezTo>
                  <a:pt x="10083308" y="1835862"/>
                  <a:pt x="10069876" y="2210030"/>
                  <a:pt x="10098156" y="2453419"/>
                </a:cubicBezTo>
                <a:cubicBezTo>
                  <a:pt x="10126436" y="2696808"/>
                  <a:pt x="10063948" y="2911722"/>
                  <a:pt x="10098156" y="3159106"/>
                </a:cubicBezTo>
                <a:cubicBezTo>
                  <a:pt x="10132364" y="3406490"/>
                  <a:pt x="10105172" y="3477704"/>
                  <a:pt x="10098156" y="3726294"/>
                </a:cubicBezTo>
                <a:cubicBezTo>
                  <a:pt x="10091140" y="3974884"/>
                  <a:pt x="10139435" y="4272686"/>
                  <a:pt x="10098156" y="4616648"/>
                </a:cubicBezTo>
                <a:cubicBezTo>
                  <a:pt x="9963294" y="4595183"/>
                  <a:pt x="9568668" y="4603217"/>
                  <a:pt x="9424946" y="4616648"/>
                </a:cubicBezTo>
                <a:cubicBezTo>
                  <a:pt x="9281224" y="4630080"/>
                  <a:pt x="8978118" y="4597602"/>
                  <a:pt x="8650754" y="4616648"/>
                </a:cubicBezTo>
                <a:cubicBezTo>
                  <a:pt x="8323390" y="4635694"/>
                  <a:pt x="8197306" y="4641153"/>
                  <a:pt x="8078525" y="4616648"/>
                </a:cubicBezTo>
                <a:cubicBezTo>
                  <a:pt x="7959744" y="4592143"/>
                  <a:pt x="7596642" y="4578531"/>
                  <a:pt x="7304333" y="4616648"/>
                </a:cubicBezTo>
                <a:cubicBezTo>
                  <a:pt x="7012024" y="4654765"/>
                  <a:pt x="6843846" y="4636852"/>
                  <a:pt x="6631122" y="4616648"/>
                </a:cubicBezTo>
                <a:cubicBezTo>
                  <a:pt x="6418398" y="4596444"/>
                  <a:pt x="6393985" y="4627053"/>
                  <a:pt x="6260857" y="4616648"/>
                </a:cubicBezTo>
                <a:cubicBezTo>
                  <a:pt x="6127729" y="4606243"/>
                  <a:pt x="5848683" y="4611783"/>
                  <a:pt x="5587646" y="4616648"/>
                </a:cubicBezTo>
                <a:cubicBezTo>
                  <a:pt x="5326609" y="4621513"/>
                  <a:pt x="5072631" y="4651687"/>
                  <a:pt x="4712473" y="4616648"/>
                </a:cubicBezTo>
                <a:cubicBezTo>
                  <a:pt x="4352315" y="4581609"/>
                  <a:pt x="4347000" y="4619718"/>
                  <a:pt x="4140244" y="4616648"/>
                </a:cubicBezTo>
                <a:cubicBezTo>
                  <a:pt x="3933488" y="4613578"/>
                  <a:pt x="3508157" y="4593305"/>
                  <a:pt x="3265070" y="4616648"/>
                </a:cubicBezTo>
                <a:cubicBezTo>
                  <a:pt x="3021983" y="4639991"/>
                  <a:pt x="2720582" y="4653902"/>
                  <a:pt x="2490878" y="4616648"/>
                </a:cubicBezTo>
                <a:cubicBezTo>
                  <a:pt x="2261174" y="4579394"/>
                  <a:pt x="1913473" y="4651424"/>
                  <a:pt x="1615705" y="4616648"/>
                </a:cubicBezTo>
                <a:cubicBezTo>
                  <a:pt x="1317937" y="4581872"/>
                  <a:pt x="1062373" y="4580709"/>
                  <a:pt x="841513" y="4616648"/>
                </a:cubicBezTo>
                <a:cubicBezTo>
                  <a:pt x="620653" y="4652587"/>
                  <a:pt x="277180" y="4605721"/>
                  <a:pt x="0" y="4616648"/>
                </a:cubicBezTo>
                <a:cubicBezTo>
                  <a:pt x="-10545" y="4316420"/>
                  <a:pt x="29365" y="4080368"/>
                  <a:pt x="0" y="3910960"/>
                </a:cubicBezTo>
                <a:cubicBezTo>
                  <a:pt x="-29365" y="3741552"/>
                  <a:pt x="28326" y="3518891"/>
                  <a:pt x="0" y="3159106"/>
                </a:cubicBezTo>
                <a:cubicBezTo>
                  <a:pt x="-28326" y="2799321"/>
                  <a:pt x="-27011" y="2762364"/>
                  <a:pt x="0" y="2591918"/>
                </a:cubicBezTo>
                <a:cubicBezTo>
                  <a:pt x="27011" y="2421472"/>
                  <a:pt x="-21908" y="2200138"/>
                  <a:pt x="0" y="2070896"/>
                </a:cubicBezTo>
                <a:cubicBezTo>
                  <a:pt x="21908" y="1941654"/>
                  <a:pt x="-30793" y="1682747"/>
                  <a:pt x="0" y="1411375"/>
                </a:cubicBezTo>
                <a:cubicBezTo>
                  <a:pt x="30793" y="1140003"/>
                  <a:pt x="-20580" y="1096679"/>
                  <a:pt x="0" y="890354"/>
                </a:cubicBezTo>
                <a:cubicBezTo>
                  <a:pt x="20580" y="684029"/>
                  <a:pt x="7999" y="42732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0692278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altLang="ko-KR" sz="2100" dirty="0">
              <a:ea typeface="맑은 고딕" panose="020B0503020000020004" pitchFamily="50" charset="-127"/>
            </a:endParaRPr>
          </a:p>
          <a:p>
            <a:endParaRPr lang="en-US" altLang="ko-KR" sz="2100" dirty="0">
              <a:ea typeface="맑은 고딕" panose="020B0503020000020004" pitchFamily="50" charset="-127"/>
            </a:endParaRPr>
          </a:p>
          <a:p>
            <a:r>
              <a:rPr lang="ko-KR" altLang="en-US" sz="2100" dirty="0">
                <a:ea typeface="맑은 고딕" panose="020B0503020000020004" pitchFamily="50" charset="-127"/>
              </a:rPr>
              <a:t>코로나 </a:t>
            </a:r>
            <a:r>
              <a:rPr lang="en-US" altLang="ko-KR" sz="2100" dirty="0">
                <a:ea typeface="맑은 고딕" panose="020B0503020000020004" pitchFamily="50" charset="-127"/>
              </a:rPr>
              <a:t>19 </a:t>
            </a:r>
            <a:r>
              <a:rPr lang="ko-KR" altLang="en-US" sz="2100" dirty="0">
                <a:ea typeface="맑은 고딕" panose="020B0503020000020004" pitchFamily="50" charset="-127"/>
              </a:rPr>
              <a:t>상황으로 힘들어진 문화 예술인을 위해 </a:t>
            </a:r>
            <a:endParaRPr lang="en-US" altLang="ko-KR" sz="2100" dirty="0">
              <a:ea typeface="맑은 고딕" panose="020B0503020000020004" pitchFamily="50" charset="-127"/>
            </a:endParaRPr>
          </a:p>
          <a:p>
            <a:endParaRPr lang="en-US" altLang="ko-KR" sz="2100" dirty="0">
              <a:ea typeface="맑은 고딕" panose="020B0503020000020004" pitchFamily="50" charset="-127"/>
            </a:endParaRPr>
          </a:p>
          <a:p>
            <a:r>
              <a:rPr lang="ko-KR" altLang="en-US" sz="2100" dirty="0">
                <a:ea typeface="맑은 고딕" panose="020B0503020000020004" pitchFamily="50" charset="-127"/>
              </a:rPr>
              <a:t>그들의 공연 및 전시를 웹 큐레이션 기술과 함께 정보를 제공해 주는 서비스입니다</a:t>
            </a:r>
            <a:r>
              <a:rPr lang="en-US" altLang="ko-KR" sz="2100" dirty="0">
                <a:ea typeface="맑은 고딕" panose="020B0503020000020004" pitchFamily="50" charset="-127"/>
              </a:rPr>
              <a:t>.</a:t>
            </a:r>
          </a:p>
          <a:p>
            <a:endParaRPr lang="en-US" altLang="ko-KR" sz="2100" dirty="0">
              <a:ea typeface="맑은 고딕" panose="020B0503020000020004" pitchFamily="50" charset="-127"/>
            </a:endParaRPr>
          </a:p>
          <a:p>
            <a:r>
              <a:rPr lang="ko-KR" altLang="en-US" sz="2100" dirty="0">
                <a:ea typeface="맑은 고딕" panose="020B0503020000020004" pitchFamily="50" charset="-127"/>
              </a:rPr>
              <a:t>이 서비스의 핵심 가치는 </a:t>
            </a:r>
            <a:r>
              <a:rPr lang="en-US" altLang="ko-KR" sz="2100" dirty="0">
                <a:ea typeface="맑은 고딕" panose="020B0503020000020004" pitchFamily="50" charset="-127"/>
              </a:rPr>
              <a:t>‘</a:t>
            </a:r>
            <a:r>
              <a:rPr lang="ko-KR" altLang="en-US" sz="2100" dirty="0">
                <a:solidFill>
                  <a:srgbClr val="FFFF00"/>
                </a:solidFill>
                <a:ea typeface="맑은 고딕" panose="020B0503020000020004" pitchFamily="50" charset="-127"/>
              </a:rPr>
              <a:t>문화 예술인</a:t>
            </a:r>
            <a:r>
              <a:rPr lang="en-US" altLang="ko-KR" sz="2100" dirty="0">
                <a:ea typeface="맑은 고딕" panose="020B0503020000020004" pitchFamily="50" charset="-127"/>
              </a:rPr>
              <a:t>’</a:t>
            </a:r>
            <a:r>
              <a:rPr lang="ko-KR" altLang="en-US" sz="2100" dirty="0">
                <a:ea typeface="맑은 고딕" panose="020B0503020000020004" pitchFamily="50" charset="-127"/>
              </a:rPr>
              <a:t>과 </a:t>
            </a:r>
            <a:r>
              <a:rPr lang="en-US" altLang="ko-KR" sz="2100" dirty="0">
                <a:ea typeface="맑은 고딕" panose="020B0503020000020004" pitchFamily="50" charset="-127"/>
              </a:rPr>
              <a:t>‘</a:t>
            </a:r>
            <a:r>
              <a:rPr lang="ko-KR" altLang="en-US" sz="2100" dirty="0">
                <a:solidFill>
                  <a:srgbClr val="FFFF00"/>
                </a:solidFill>
                <a:ea typeface="맑은 고딕" panose="020B0503020000020004" pitchFamily="50" charset="-127"/>
              </a:rPr>
              <a:t>문화 예술 소비자</a:t>
            </a:r>
            <a:r>
              <a:rPr lang="en-US" altLang="ko-KR" sz="2100" dirty="0">
                <a:ea typeface="맑은 고딕" panose="020B0503020000020004" pitchFamily="50" charset="-127"/>
              </a:rPr>
              <a:t>’</a:t>
            </a:r>
            <a:r>
              <a:rPr lang="ko-KR" altLang="en-US" sz="2100" dirty="0">
                <a:ea typeface="맑은 고딕" panose="020B0503020000020004" pitchFamily="50" charset="-127"/>
              </a:rPr>
              <a:t>간의 </a:t>
            </a:r>
            <a:r>
              <a:rPr lang="ko-KR" altLang="en-US" sz="2100" b="1" dirty="0">
                <a:solidFill>
                  <a:schemeClr val="accent4"/>
                </a:solidFill>
                <a:ea typeface="맑은 고딕" panose="020B0503020000020004" pitchFamily="50" charset="-127"/>
              </a:rPr>
              <a:t>연결</a:t>
            </a:r>
            <a:r>
              <a:rPr lang="ko-KR" altLang="en-US" sz="2100" dirty="0">
                <a:ea typeface="맑은 고딕" panose="020B0503020000020004" pitchFamily="50" charset="-127"/>
              </a:rPr>
              <a:t>입니다</a:t>
            </a:r>
            <a:r>
              <a:rPr lang="en-US" altLang="ko-KR" sz="2100" dirty="0">
                <a:ea typeface="맑은 고딕" panose="020B0503020000020004" pitchFamily="50" charset="-127"/>
              </a:rPr>
              <a:t>.</a:t>
            </a:r>
          </a:p>
          <a:p>
            <a:endParaRPr lang="en-US" altLang="ko-KR" sz="2100" dirty="0">
              <a:ea typeface="맑은 고딕" panose="020B0503020000020004" pitchFamily="50" charset="-127"/>
            </a:endParaRPr>
          </a:p>
          <a:p>
            <a:endParaRPr lang="en-US" altLang="ko-KR" sz="2100" dirty="0">
              <a:ea typeface="맑은 고딕" panose="020B0503020000020004" pitchFamily="50" charset="-127"/>
            </a:endParaRPr>
          </a:p>
          <a:p>
            <a:r>
              <a:rPr lang="ko-KR" altLang="en-US" sz="2100" dirty="0">
                <a:ea typeface="맑은 고딕" panose="020B0503020000020004" pitchFamily="50" charset="-127"/>
              </a:rPr>
              <a:t>추가로</a:t>
            </a:r>
            <a:r>
              <a:rPr lang="en-US" altLang="ko-KR" sz="2100" dirty="0">
                <a:ea typeface="맑은 고딕" panose="020B0503020000020004" pitchFamily="50" charset="-127"/>
              </a:rPr>
              <a:t>,</a:t>
            </a:r>
            <a:r>
              <a:rPr lang="ko-KR" altLang="en-US" sz="2100" dirty="0">
                <a:ea typeface="맑은 고딕" panose="020B0503020000020004" pitchFamily="50" charset="-127"/>
              </a:rPr>
              <a:t> </a:t>
            </a:r>
            <a:endParaRPr lang="en-US" altLang="ko-KR" sz="2100" dirty="0">
              <a:ea typeface="맑은 고딕" panose="020B0503020000020004" pitchFamily="50" charset="-127"/>
            </a:endParaRPr>
          </a:p>
          <a:p>
            <a:endParaRPr lang="en-US" altLang="ko-KR" sz="2100" dirty="0">
              <a:ea typeface="맑은 고딕" panose="020B0503020000020004" pitchFamily="50" charset="-127"/>
            </a:endParaRPr>
          </a:p>
          <a:p>
            <a:r>
              <a:rPr lang="ko-KR" altLang="en-US" sz="2100" dirty="0">
                <a:ea typeface="맑은 고딕" panose="020B0503020000020004" pitchFamily="50" charset="-127"/>
              </a:rPr>
              <a:t>여기에 공연 및 전시에 관한 </a:t>
            </a:r>
            <a:r>
              <a:rPr lang="ko-KR" altLang="en-US" sz="2100" dirty="0" smtClean="0">
                <a:ea typeface="맑은 고딕" panose="020B0503020000020004" pitchFamily="50" charset="-127"/>
              </a:rPr>
              <a:t>객관성을</a:t>
            </a:r>
            <a:endParaRPr lang="en-US" altLang="ko-KR" sz="2100" dirty="0" smtClean="0">
              <a:ea typeface="맑은 고딕" panose="020B0503020000020004" pitchFamily="50" charset="-127"/>
            </a:endParaRPr>
          </a:p>
          <a:p>
            <a:r>
              <a:rPr lang="ko-KR" altLang="en-US" sz="2100" dirty="0" smtClean="0">
                <a:ea typeface="맑은 고딕" panose="020B0503020000020004" pitchFamily="50" charset="-127"/>
              </a:rPr>
              <a:t> </a:t>
            </a:r>
            <a:endParaRPr lang="en-US" altLang="ko-KR" sz="2100" dirty="0" smtClean="0">
              <a:ea typeface="맑은 고딕" panose="020B0503020000020004" pitchFamily="50" charset="-127"/>
            </a:endParaRPr>
          </a:p>
          <a:p>
            <a:r>
              <a:rPr lang="ko-KR" altLang="en-US" sz="2100" dirty="0" smtClean="0">
                <a:ea typeface="맑은 고딕" panose="020B0503020000020004" pitchFamily="50" charset="-127"/>
              </a:rPr>
              <a:t>수요자의 </a:t>
            </a:r>
            <a:r>
              <a:rPr lang="en-US" altLang="ko-KR" sz="2100" dirty="0" err="1">
                <a:ea typeface="맑은 고딕" panose="020B0503020000020004" pitchFamily="50" charset="-127"/>
              </a:rPr>
              <a:t>sns</a:t>
            </a:r>
            <a:r>
              <a:rPr lang="ko-KR" altLang="en-US" sz="2100" dirty="0">
                <a:ea typeface="맑은 고딕" panose="020B0503020000020004" pitchFamily="50" charset="-127"/>
              </a:rPr>
              <a:t> 기능을 통하여 더 확보할 예정입니다</a:t>
            </a:r>
            <a:r>
              <a:rPr lang="en-US" altLang="ko-KR" sz="2100" dirty="0">
                <a:ea typeface="맑은 고딕" panose="020B0503020000020004" pitchFamily="50" charset="-127"/>
              </a:rPr>
              <a:t>.</a:t>
            </a:r>
          </a:p>
          <a:p>
            <a:endParaRPr lang="en-US" altLang="ko-KR" sz="21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8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2987E-BAB7-4A9E-A334-9F276DF0E7B9}"/>
              </a:ext>
            </a:extLst>
          </p:cNvPr>
          <p:cNvSpPr txBox="1"/>
          <p:nvPr/>
        </p:nvSpPr>
        <p:spPr>
          <a:xfrm>
            <a:off x="735497" y="596348"/>
            <a:ext cx="316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  <a:ea typeface="맑은 고딕" panose="020B0503020000020004" pitchFamily="50" charset="-127"/>
              </a:rPr>
              <a:t>2. </a:t>
            </a:r>
            <a:r>
              <a:rPr lang="ko-KR" altLang="en-US" sz="3600" dirty="0" smtClean="0">
                <a:latin typeface="+mj-lt"/>
                <a:ea typeface="맑은 고딕" panose="020B0503020000020004" pitchFamily="50" charset="-127"/>
              </a:rPr>
              <a:t>기능</a:t>
            </a:r>
            <a:endParaRPr lang="ko-KR" altLang="en-US" sz="3600" dirty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6125365-3D18-4D81-8939-7BC5B04A0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053582"/>
              </p:ext>
            </p:extLst>
          </p:nvPr>
        </p:nvGraphicFramePr>
        <p:xfrm>
          <a:off x="1614555" y="378699"/>
          <a:ext cx="9248915" cy="629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5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9584" y="2945423"/>
            <a:ext cx="3921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기능 구현 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631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2987E-BAB7-4A9E-A334-9F276DF0E7B9}"/>
              </a:ext>
            </a:extLst>
          </p:cNvPr>
          <p:cNvSpPr txBox="1"/>
          <p:nvPr/>
        </p:nvSpPr>
        <p:spPr>
          <a:xfrm>
            <a:off x="735497" y="596348"/>
            <a:ext cx="316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3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. Main </a:t>
            </a:r>
            <a:r>
              <a:rPr lang="ko-KR" altLang="en-US" sz="2800" dirty="0" smtClean="0">
                <a:latin typeface="+mj-lt"/>
                <a:ea typeface="맑은 고딕" panose="020B0503020000020004" pitchFamily="50" charset="-127"/>
              </a:rPr>
              <a:t>화면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37" y="1411423"/>
            <a:ext cx="10212760" cy="50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2987E-BAB7-4A9E-A334-9F276DF0E7B9}"/>
              </a:ext>
            </a:extLst>
          </p:cNvPr>
          <p:cNvSpPr txBox="1"/>
          <p:nvPr/>
        </p:nvSpPr>
        <p:spPr>
          <a:xfrm>
            <a:off x="735496" y="596348"/>
            <a:ext cx="3231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2. </a:t>
            </a:r>
            <a:r>
              <a:rPr lang="ko-KR" altLang="en-US" sz="2800" dirty="0" smtClean="0">
                <a:latin typeface="+mj-lt"/>
                <a:ea typeface="맑은 고딕" panose="020B0503020000020004" pitchFamily="50" charset="-127"/>
              </a:rPr>
              <a:t>글 </a:t>
            </a:r>
            <a:r>
              <a:rPr lang="ko-KR" altLang="en-US" sz="2800" dirty="0" err="1" smtClean="0">
                <a:latin typeface="+mj-lt"/>
                <a:ea typeface="맑은 고딕" panose="020B0503020000020004" pitchFamily="50" charset="-127"/>
              </a:rPr>
              <a:t>작성화면</a:t>
            </a:r>
            <a:endParaRPr lang="en-US" altLang="ko-KR" sz="2800" dirty="0" smtClean="0">
              <a:latin typeface="+mj-lt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	(</a:t>
            </a:r>
            <a:r>
              <a:rPr lang="ko-KR" altLang="en-US" sz="2800" dirty="0" smtClean="0">
                <a:latin typeface="+mj-lt"/>
                <a:ea typeface="맑은 고딕" panose="020B0503020000020004" pitchFamily="50" charset="-127"/>
              </a:rPr>
              <a:t>예정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0" y="230169"/>
            <a:ext cx="664464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2987E-BAB7-4A9E-A334-9F276DF0E7B9}"/>
              </a:ext>
            </a:extLst>
          </p:cNvPr>
          <p:cNvSpPr txBox="1"/>
          <p:nvPr/>
        </p:nvSpPr>
        <p:spPr>
          <a:xfrm>
            <a:off x="735496" y="596348"/>
            <a:ext cx="490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3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2800" dirty="0" smtClean="0">
                <a:latin typeface="+mj-lt"/>
                <a:ea typeface="맑은 고딕" panose="020B0503020000020004" pitchFamily="50" charset="-127"/>
              </a:rPr>
              <a:t>공연 </a:t>
            </a:r>
            <a:r>
              <a:rPr lang="ko-KR" altLang="en-US" sz="2800" dirty="0" smtClean="0">
                <a:latin typeface="+mj-lt"/>
                <a:ea typeface="맑은 고딕" panose="020B0503020000020004" pitchFamily="50" charset="-127"/>
              </a:rPr>
              <a:t>상세정보 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latin typeface="+mj-lt"/>
                <a:ea typeface="맑은 고딕" panose="020B0503020000020004" pitchFamily="50" charset="-127"/>
              </a:rPr>
              <a:t>예정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14" y="1438456"/>
            <a:ext cx="9897035" cy="48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2987E-BAB7-4A9E-A334-9F276DF0E7B9}"/>
              </a:ext>
            </a:extLst>
          </p:cNvPr>
          <p:cNvSpPr txBox="1"/>
          <p:nvPr/>
        </p:nvSpPr>
        <p:spPr>
          <a:xfrm>
            <a:off x="735496" y="596348"/>
            <a:ext cx="345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4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. </a:t>
            </a:r>
            <a:r>
              <a:rPr lang="en-US" altLang="ko-KR" sz="2800" dirty="0" err="1" smtClean="0">
                <a:latin typeface="+mj-lt"/>
                <a:ea typeface="맑은 고딕" panose="020B0503020000020004" pitchFamily="50" charset="-127"/>
              </a:rPr>
              <a:t>jwt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+mj-lt"/>
                <a:ea typeface="맑은 고딕" panose="020B0503020000020004" pitchFamily="50" charset="-127"/>
              </a:rPr>
              <a:t>로그인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71" y="2367355"/>
            <a:ext cx="3512820" cy="29032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77" y="1917775"/>
            <a:ext cx="3383280" cy="38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2987E-BAB7-4A9E-A334-9F276DF0E7B9}"/>
              </a:ext>
            </a:extLst>
          </p:cNvPr>
          <p:cNvSpPr txBox="1"/>
          <p:nvPr/>
        </p:nvSpPr>
        <p:spPr>
          <a:xfrm>
            <a:off x="735496" y="596348"/>
            <a:ext cx="599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4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2800" dirty="0" smtClean="0">
                <a:latin typeface="+mj-lt"/>
                <a:ea typeface="맑은 고딕" panose="020B0503020000020004" pitchFamily="50" charset="-127"/>
              </a:rPr>
              <a:t>구현 시에 했던 고민들</a:t>
            </a:r>
            <a:r>
              <a:rPr lang="en-US" altLang="ko-KR" sz="2800" dirty="0" smtClean="0">
                <a:latin typeface="+mj-lt"/>
                <a:ea typeface="맑은 고딕" panose="020B0503020000020004" pitchFamily="50" charset="-127"/>
              </a:rPr>
              <a:t>…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5B566-9154-454A-B834-FDA4AD2ACEE2}"/>
              </a:ext>
            </a:extLst>
          </p:cNvPr>
          <p:cNvSpPr txBox="1"/>
          <p:nvPr/>
        </p:nvSpPr>
        <p:spPr>
          <a:xfrm>
            <a:off x="1361660" y="1402565"/>
            <a:ext cx="10350727" cy="5016758"/>
          </a:xfrm>
          <a:custGeom>
            <a:avLst/>
            <a:gdLst>
              <a:gd name="connsiteX0" fmla="*/ 0 w 10098156"/>
              <a:gd name="connsiteY0" fmla="*/ 0 h 4616648"/>
              <a:gd name="connsiteX1" fmla="*/ 875174 w 10098156"/>
              <a:gd name="connsiteY1" fmla="*/ 0 h 4616648"/>
              <a:gd name="connsiteX2" fmla="*/ 1649365 w 10098156"/>
              <a:gd name="connsiteY2" fmla="*/ 0 h 4616648"/>
              <a:gd name="connsiteX3" fmla="*/ 2221594 w 10098156"/>
              <a:gd name="connsiteY3" fmla="*/ 0 h 4616648"/>
              <a:gd name="connsiteX4" fmla="*/ 2793823 w 10098156"/>
              <a:gd name="connsiteY4" fmla="*/ 0 h 4616648"/>
              <a:gd name="connsiteX5" fmla="*/ 3668997 w 10098156"/>
              <a:gd name="connsiteY5" fmla="*/ 0 h 4616648"/>
              <a:gd name="connsiteX6" fmla="*/ 4443189 w 10098156"/>
              <a:gd name="connsiteY6" fmla="*/ 0 h 4616648"/>
              <a:gd name="connsiteX7" fmla="*/ 5116399 w 10098156"/>
              <a:gd name="connsiteY7" fmla="*/ 0 h 4616648"/>
              <a:gd name="connsiteX8" fmla="*/ 5486665 w 10098156"/>
              <a:gd name="connsiteY8" fmla="*/ 0 h 4616648"/>
              <a:gd name="connsiteX9" fmla="*/ 6361838 w 10098156"/>
              <a:gd name="connsiteY9" fmla="*/ 0 h 4616648"/>
              <a:gd name="connsiteX10" fmla="*/ 7136030 w 10098156"/>
              <a:gd name="connsiteY10" fmla="*/ 0 h 4616648"/>
              <a:gd name="connsiteX11" fmla="*/ 7607278 w 10098156"/>
              <a:gd name="connsiteY11" fmla="*/ 0 h 4616648"/>
              <a:gd name="connsiteX12" fmla="*/ 7977543 w 10098156"/>
              <a:gd name="connsiteY12" fmla="*/ 0 h 4616648"/>
              <a:gd name="connsiteX13" fmla="*/ 8751735 w 10098156"/>
              <a:gd name="connsiteY13" fmla="*/ 0 h 4616648"/>
              <a:gd name="connsiteX14" fmla="*/ 9222982 w 10098156"/>
              <a:gd name="connsiteY14" fmla="*/ 0 h 4616648"/>
              <a:gd name="connsiteX15" fmla="*/ 10098156 w 10098156"/>
              <a:gd name="connsiteY15" fmla="*/ 0 h 4616648"/>
              <a:gd name="connsiteX16" fmla="*/ 10098156 w 10098156"/>
              <a:gd name="connsiteY16" fmla="*/ 659521 h 4616648"/>
              <a:gd name="connsiteX17" fmla="*/ 10098156 w 10098156"/>
              <a:gd name="connsiteY17" fmla="*/ 1180543 h 4616648"/>
              <a:gd name="connsiteX18" fmla="*/ 10098156 w 10098156"/>
              <a:gd name="connsiteY18" fmla="*/ 1701565 h 4616648"/>
              <a:gd name="connsiteX19" fmla="*/ 10098156 w 10098156"/>
              <a:gd name="connsiteY19" fmla="*/ 2453419 h 4616648"/>
              <a:gd name="connsiteX20" fmla="*/ 10098156 w 10098156"/>
              <a:gd name="connsiteY20" fmla="*/ 3159106 h 4616648"/>
              <a:gd name="connsiteX21" fmla="*/ 10098156 w 10098156"/>
              <a:gd name="connsiteY21" fmla="*/ 3726294 h 4616648"/>
              <a:gd name="connsiteX22" fmla="*/ 10098156 w 10098156"/>
              <a:gd name="connsiteY22" fmla="*/ 4616648 h 4616648"/>
              <a:gd name="connsiteX23" fmla="*/ 9424946 w 10098156"/>
              <a:gd name="connsiteY23" fmla="*/ 4616648 h 4616648"/>
              <a:gd name="connsiteX24" fmla="*/ 8650754 w 10098156"/>
              <a:gd name="connsiteY24" fmla="*/ 4616648 h 4616648"/>
              <a:gd name="connsiteX25" fmla="*/ 8078525 w 10098156"/>
              <a:gd name="connsiteY25" fmla="*/ 4616648 h 4616648"/>
              <a:gd name="connsiteX26" fmla="*/ 7304333 w 10098156"/>
              <a:gd name="connsiteY26" fmla="*/ 4616648 h 4616648"/>
              <a:gd name="connsiteX27" fmla="*/ 6631122 w 10098156"/>
              <a:gd name="connsiteY27" fmla="*/ 4616648 h 4616648"/>
              <a:gd name="connsiteX28" fmla="*/ 6260857 w 10098156"/>
              <a:gd name="connsiteY28" fmla="*/ 4616648 h 4616648"/>
              <a:gd name="connsiteX29" fmla="*/ 5587646 w 10098156"/>
              <a:gd name="connsiteY29" fmla="*/ 4616648 h 4616648"/>
              <a:gd name="connsiteX30" fmla="*/ 4712473 w 10098156"/>
              <a:gd name="connsiteY30" fmla="*/ 4616648 h 4616648"/>
              <a:gd name="connsiteX31" fmla="*/ 4140244 w 10098156"/>
              <a:gd name="connsiteY31" fmla="*/ 4616648 h 4616648"/>
              <a:gd name="connsiteX32" fmla="*/ 3265070 w 10098156"/>
              <a:gd name="connsiteY32" fmla="*/ 4616648 h 4616648"/>
              <a:gd name="connsiteX33" fmla="*/ 2490878 w 10098156"/>
              <a:gd name="connsiteY33" fmla="*/ 4616648 h 4616648"/>
              <a:gd name="connsiteX34" fmla="*/ 1615705 w 10098156"/>
              <a:gd name="connsiteY34" fmla="*/ 4616648 h 4616648"/>
              <a:gd name="connsiteX35" fmla="*/ 841513 w 10098156"/>
              <a:gd name="connsiteY35" fmla="*/ 4616648 h 4616648"/>
              <a:gd name="connsiteX36" fmla="*/ 0 w 10098156"/>
              <a:gd name="connsiteY36" fmla="*/ 4616648 h 4616648"/>
              <a:gd name="connsiteX37" fmla="*/ 0 w 10098156"/>
              <a:gd name="connsiteY37" fmla="*/ 3910960 h 4616648"/>
              <a:gd name="connsiteX38" fmla="*/ 0 w 10098156"/>
              <a:gd name="connsiteY38" fmla="*/ 3159106 h 4616648"/>
              <a:gd name="connsiteX39" fmla="*/ 0 w 10098156"/>
              <a:gd name="connsiteY39" fmla="*/ 2591918 h 4616648"/>
              <a:gd name="connsiteX40" fmla="*/ 0 w 10098156"/>
              <a:gd name="connsiteY40" fmla="*/ 2070896 h 4616648"/>
              <a:gd name="connsiteX41" fmla="*/ 0 w 10098156"/>
              <a:gd name="connsiteY41" fmla="*/ 1411375 h 4616648"/>
              <a:gd name="connsiteX42" fmla="*/ 0 w 10098156"/>
              <a:gd name="connsiteY42" fmla="*/ 890354 h 4616648"/>
              <a:gd name="connsiteX43" fmla="*/ 0 w 10098156"/>
              <a:gd name="connsiteY43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098156" h="4616648" extrusionOk="0">
                <a:moveTo>
                  <a:pt x="0" y="0"/>
                </a:moveTo>
                <a:cubicBezTo>
                  <a:pt x="396641" y="-26356"/>
                  <a:pt x="581215" y="20188"/>
                  <a:pt x="875174" y="0"/>
                </a:cubicBezTo>
                <a:cubicBezTo>
                  <a:pt x="1169133" y="-20188"/>
                  <a:pt x="1405613" y="-1226"/>
                  <a:pt x="1649365" y="0"/>
                </a:cubicBezTo>
                <a:cubicBezTo>
                  <a:pt x="1893117" y="1226"/>
                  <a:pt x="1967671" y="-18642"/>
                  <a:pt x="2221594" y="0"/>
                </a:cubicBezTo>
                <a:cubicBezTo>
                  <a:pt x="2475517" y="18642"/>
                  <a:pt x="2653375" y="2896"/>
                  <a:pt x="2793823" y="0"/>
                </a:cubicBezTo>
                <a:cubicBezTo>
                  <a:pt x="2934271" y="-2896"/>
                  <a:pt x="3452693" y="9602"/>
                  <a:pt x="3668997" y="0"/>
                </a:cubicBezTo>
                <a:cubicBezTo>
                  <a:pt x="3885301" y="-9602"/>
                  <a:pt x="4261359" y="-37989"/>
                  <a:pt x="4443189" y="0"/>
                </a:cubicBezTo>
                <a:cubicBezTo>
                  <a:pt x="4625019" y="37989"/>
                  <a:pt x="4804563" y="16880"/>
                  <a:pt x="5116399" y="0"/>
                </a:cubicBezTo>
                <a:cubicBezTo>
                  <a:pt x="5428235" y="-16880"/>
                  <a:pt x="5319330" y="15578"/>
                  <a:pt x="5486665" y="0"/>
                </a:cubicBezTo>
                <a:cubicBezTo>
                  <a:pt x="5654000" y="-15578"/>
                  <a:pt x="6019785" y="5921"/>
                  <a:pt x="6361838" y="0"/>
                </a:cubicBezTo>
                <a:cubicBezTo>
                  <a:pt x="6703891" y="-5921"/>
                  <a:pt x="6813493" y="17901"/>
                  <a:pt x="7136030" y="0"/>
                </a:cubicBezTo>
                <a:cubicBezTo>
                  <a:pt x="7458567" y="-17901"/>
                  <a:pt x="7487363" y="-3763"/>
                  <a:pt x="7607278" y="0"/>
                </a:cubicBezTo>
                <a:cubicBezTo>
                  <a:pt x="7727193" y="3763"/>
                  <a:pt x="7890623" y="8275"/>
                  <a:pt x="7977543" y="0"/>
                </a:cubicBezTo>
                <a:cubicBezTo>
                  <a:pt x="8064463" y="-8275"/>
                  <a:pt x="8411961" y="26259"/>
                  <a:pt x="8751735" y="0"/>
                </a:cubicBezTo>
                <a:cubicBezTo>
                  <a:pt x="9091509" y="-26259"/>
                  <a:pt x="9074021" y="4022"/>
                  <a:pt x="9222982" y="0"/>
                </a:cubicBezTo>
                <a:cubicBezTo>
                  <a:pt x="9371943" y="-4022"/>
                  <a:pt x="9678700" y="42895"/>
                  <a:pt x="10098156" y="0"/>
                </a:cubicBezTo>
                <a:cubicBezTo>
                  <a:pt x="10067874" y="278063"/>
                  <a:pt x="10102583" y="388512"/>
                  <a:pt x="10098156" y="659521"/>
                </a:cubicBezTo>
                <a:cubicBezTo>
                  <a:pt x="10093729" y="930530"/>
                  <a:pt x="10081937" y="1044411"/>
                  <a:pt x="10098156" y="1180543"/>
                </a:cubicBezTo>
                <a:cubicBezTo>
                  <a:pt x="10114375" y="1316675"/>
                  <a:pt x="10113004" y="1567268"/>
                  <a:pt x="10098156" y="1701565"/>
                </a:cubicBezTo>
                <a:cubicBezTo>
                  <a:pt x="10083308" y="1835862"/>
                  <a:pt x="10069876" y="2210030"/>
                  <a:pt x="10098156" y="2453419"/>
                </a:cubicBezTo>
                <a:cubicBezTo>
                  <a:pt x="10126436" y="2696808"/>
                  <a:pt x="10063948" y="2911722"/>
                  <a:pt x="10098156" y="3159106"/>
                </a:cubicBezTo>
                <a:cubicBezTo>
                  <a:pt x="10132364" y="3406490"/>
                  <a:pt x="10105172" y="3477704"/>
                  <a:pt x="10098156" y="3726294"/>
                </a:cubicBezTo>
                <a:cubicBezTo>
                  <a:pt x="10091140" y="3974884"/>
                  <a:pt x="10139435" y="4272686"/>
                  <a:pt x="10098156" y="4616648"/>
                </a:cubicBezTo>
                <a:cubicBezTo>
                  <a:pt x="9963294" y="4595183"/>
                  <a:pt x="9568668" y="4603217"/>
                  <a:pt x="9424946" y="4616648"/>
                </a:cubicBezTo>
                <a:cubicBezTo>
                  <a:pt x="9281224" y="4630080"/>
                  <a:pt x="8978118" y="4597602"/>
                  <a:pt x="8650754" y="4616648"/>
                </a:cubicBezTo>
                <a:cubicBezTo>
                  <a:pt x="8323390" y="4635694"/>
                  <a:pt x="8197306" y="4641153"/>
                  <a:pt x="8078525" y="4616648"/>
                </a:cubicBezTo>
                <a:cubicBezTo>
                  <a:pt x="7959744" y="4592143"/>
                  <a:pt x="7596642" y="4578531"/>
                  <a:pt x="7304333" y="4616648"/>
                </a:cubicBezTo>
                <a:cubicBezTo>
                  <a:pt x="7012024" y="4654765"/>
                  <a:pt x="6843846" y="4636852"/>
                  <a:pt x="6631122" y="4616648"/>
                </a:cubicBezTo>
                <a:cubicBezTo>
                  <a:pt x="6418398" y="4596444"/>
                  <a:pt x="6393985" y="4627053"/>
                  <a:pt x="6260857" y="4616648"/>
                </a:cubicBezTo>
                <a:cubicBezTo>
                  <a:pt x="6127729" y="4606243"/>
                  <a:pt x="5848683" y="4611783"/>
                  <a:pt x="5587646" y="4616648"/>
                </a:cubicBezTo>
                <a:cubicBezTo>
                  <a:pt x="5326609" y="4621513"/>
                  <a:pt x="5072631" y="4651687"/>
                  <a:pt x="4712473" y="4616648"/>
                </a:cubicBezTo>
                <a:cubicBezTo>
                  <a:pt x="4352315" y="4581609"/>
                  <a:pt x="4347000" y="4619718"/>
                  <a:pt x="4140244" y="4616648"/>
                </a:cubicBezTo>
                <a:cubicBezTo>
                  <a:pt x="3933488" y="4613578"/>
                  <a:pt x="3508157" y="4593305"/>
                  <a:pt x="3265070" y="4616648"/>
                </a:cubicBezTo>
                <a:cubicBezTo>
                  <a:pt x="3021983" y="4639991"/>
                  <a:pt x="2720582" y="4653902"/>
                  <a:pt x="2490878" y="4616648"/>
                </a:cubicBezTo>
                <a:cubicBezTo>
                  <a:pt x="2261174" y="4579394"/>
                  <a:pt x="1913473" y="4651424"/>
                  <a:pt x="1615705" y="4616648"/>
                </a:cubicBezTo>
                <a:cubicBezTo>
                  <a:pt x="1317937" y="4581872"/>
                  <a:pt x="1062373" y="4580709"/>
                  <a:pt x="841513" y="4616648"/>
                </a:cubicBezTo>
                <a:cubicBezTo>
                  <a:pt x="620653" y="4652587"/>
                  <a:pt x="277180" y="4605721"/>
                  <a:pt x="0" y="4616648"/>
                </a:cubicBezTo>
                <a:cubicBezTo>
                  <a:pt x="-10545" y="4316420"/>
                  <a:pt x="29365" y="4080368"/>
                  <a:pt x="0" y="3910960"/>
                </a:cubicBezTo>
                <a:cubicBezTo>
                  <a:pt x="-29365" y="3741552"/>
                  <a:pt x="28326" y="3518891"/>
                  <a:pt x="0" y="3159106"/>
                </a:cubicBezTo>
                <a:cubicBezTo>
                  <a:pt x="-28326" y="2799321"/>
                  <a:pt x="-27011" y="2762364"/>
                  <a:pt x="0" y="2591918"/>
                </a:cubicBezTo>
                <a:cubicBezTo>
                  <a:pt x="27011" y="2421472"/>
                  <a:pt x="-21908" y="2200138"/>
                  <a:pt x="0" y="2070896"/>
                </a:cubicBezTo>
                <a:cubicBezTo>
                  <a:pt x="21908" y="1941654"/>
                  <a:pt x="-30793" y="1682747"/>
                  <a:pt x="0" y="1411375"/>
                </a:cubicBezTo>
                <a:cubicBezTo>
                  <a:pt x="30793" y="1140003"/>
                  <a:pt x="-20580" y="1096679"/>
                  <a:pt x="0" y="890354"/>
                </a:cubicBezTo>
                <a:cubicBezTo>
                  <a:pt x="20580" y="684029"/>
                  <a:pt x="7999" y="42732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0692278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ea typeface="맑은 고딕" panose="020B0503020000020004" pitchFamily="50" charset="-127"/>
              </a:rPr>
              <a:t>#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첫 화면 관련하여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,</a:t>
            </a:r>
          </a:p>
          <a:p>
            <a:endParaRPr lang="en-US" altLang="ko-KR" sz="1600" dirty="0" smtClean="0"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ea typeface="맑은 고딕" panose="020B0503020000020004" pitchFamily="50" charset="-127"/>
              </a:rPr>
              <a:t>   글이 먼저일까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?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공연이 먼저일까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 smtClean="0">
              <a:ea typeface="맑은 고딕" panose="020B0503020000020004" pitchFamily="50" charset="-127"/>
            </a:endParaRPr>
          </a:p>
          <a:p>
            <a:endParaRPr lang="en-US" altLang="ko-KR" sz="1600" dirty="0" smtClean="0"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ea typeface="맑은 고딕" panose="020B0503020000020004" pitchFamily="50" charset="-127"/>
              </a:rPr>
              <a:t>#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글 작성 관련하여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,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ea typeface="맑은 고딕" panose="020B0503020000020004" pitchFamily="50" charset="-127"/>
              </a:rPr>
              <a:t>   예술에 관련되지 않은 글이 올라올 수 있는데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이를 통제할 수 있는 방법은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 smtClean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ea typeface="맑은 고딕" panose="020B0503020000020004" pitchFamily="50" charset="-127"/>
              </a:rPr>
              <a:t>#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공연 </a:t>
            </a:r>
            <a:r>
              <a:rPr lang="ko-KR" altLang="en-US" sz="1600" dirty="0">
                <a:ea typeface="맑은 고딕" panose="020B0503020000020004" pitchFamily="50" charset="-127"/>
              </a:rPr>
              <a:t>상세정보 관련하여</a:t>
            </a:r>
            <a:r>
              <a:rPr lang="en-US" altLang="ko-KR" sz="1600" dirty="0">
                <a:ea typeface="맑은 고딕" panose="020B0503020000020004" pitchFamily="50" charset="-127"/>
              </a:rPr>
              <a:t>,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ea typeface="맑은 고딕" panose="020B0503020000020004" pitchFamily="50" charset="-127"/>
              </a:rPr>
              <a:t>   어떤 </a:t>
            </a:r>
            <a:r>
              <a:rPr lang="ko-KR" altLang="en-US" sz="1600" dirty="0">
                <a:ea typeface="맑은 고딕" panose="020B0503020000020004" pitchFamily="50" charset="-127"/>
              </a:rPr>
              <a:t>정보를 전달해야 공연 선택 시에 더 합리적 선택을 하게할 수 있을까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ea typeface="맑은 고딕" panose="020B0503020000020004" pitchFamily="50" charset="-127"/>
              </a:rPr>
              <a:t># </a:t>
            </a:r>
            <a:r>
              <a:rPr lang="en-US" altLang="ko-KR" sz="1600" dirty="0" err="1" smtClean="0">
                <a:ea typeface="맑은 고딕" panose="020B0503020000020004" pitchFamily="50" charset="-127"/>
              </a:rPr>
              <a:t>j</a:t>
            </a:r>
            <a:r>
              <a:rPr lang="en-US" altLang="ko-KR" sz="1600" dirty="0" err="1" smtClean="0">
                <a:ea typeface="맑은 고딕" panose="020B0503020000020004" pitchFamily="50" charset="-127"/>
              </a:rPr>
              <a:t>wt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ea typeface="맑은 고딕" panose="020B0503020000020004" pitchFamily="50" charset="-127"/>
              </a:rPr>
              <a:t>로그인에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 관련하여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,</a:t>
            </a:r>
          </a:p>
          <a:p>
            <a:endParaRPr lang="en-US" altLang="ko-KR" sz="1600" dirty="0" smtClean="0"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ea typeface="맑은 고딕" panose="020B0503020000020004" pitchFamily="50" charset="-127"/>
              </a:rPr>
              <a:t>   회원 가입 시에 회원으로부터 어떤 정보를 얻어야 알맞은 공연을 제공해 줄 수 있을까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?</a:t>
            </a:r>
            <a:endParaRPr lang="en-US" altLang="ko-KR" sz="1600" dirty="0" smtClean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6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200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Microsoft GothicNeo</vt:lpstr>
      <vt:lpstr>Microsoft GothicNeo Light</vt:lpstr>
      <vt:lpstr>맑은 고딕</vt:lpstr>
      <vt:lpstr>Arial</vt:lpstr>
      <vt:lpstr>GlowVTI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multicampus</cp:lastModifiedBy>
  <cp:revision>10</cp:revision>
  <dcterms:created xsi:type="dcterms:W3CDTF">2022-01-27T04:16:38Z</dcterms:created>
  <dcterms:modified xsi:type="dcterms:W3CDTF">2022-01-27T15:17:58Z</dcterms:modified>
</cp:coreProperties>
</file>