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58" r:id="rId2"/>
    <p:sldId id="299" r:id="rId3"/>
    <p:sldId id="307" r:id="rId4"/>
    <p:sldId id="300" r:id="rId5"/>
    <p:sldId id="305" r:id="rId6"/>
    <p:sldId id="306" r:id="rId7"/>
    <p:sldId id="304" r:id="rId8"/>
  </p:sldIdLst>
  <p:sldSz cx="12192000" cy="6858000"/>
  <p:notesSz cx="6858000" cy="9144000"/>
  <p:embeddedFontLst>
    <p:embeddedFont>
      <p:font typeface="210 옴니고딕 050" panose="0202060302010102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210 옴니고딕 040" panose="02020603020101020101" pitchFamily="18" charset="-127"/>
      <p:regular r:id="rId13"/>
    </p:embeddedFont>
    <p:embeddedFont>
      <p:font typeface="Bauhaus 93" panose="04030905020B02020C02" pitchFamily="82" charset="0"/>
      <p:regular r:id="rId14"/>
    </p:embeddedFont>
    <p:embeddedFont>
      <p:font typeface="Snap ITC" panose="04040A07060A02020202" pitchFamily="82" charset="0"/>
      <p:regular r:id="rId15"/>
    </p:embeddedFont>
    <p:embeddedFont>
      <p:font typeface="210 옴니고딕 030" panose="020206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yy" initials="L" lastIdx="1" clrIdx="0">
    <p:extLst>
      <p:ext uri="{19B8F6BF-5375-455C-9EA6-DF929625EA0E}">
        <p15:presenceInfo xmlns:p15="http://schemas.microsoft.com/office/powerpoint/2012/main" userId="8d691ec95e58dd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964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2774" autoAdjust="0"/>
  </p:normalViewPr>
  <p:slideViewPr>
    <p:cSldViewPr snapToGrid="0">
      <p:cViewPr varScale="1">
        <p:scale>
          <a:sx n="55" d="100"/>
          <a:sy n="55" d="100"/>
        </p:scale>
        <p:origin x="1018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38B84-74DA-4503-844C-0AE951D67B87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2EFAF-A3D4-46A8-A22A-28F2E5311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3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혹시 다크호스라는 말에 대해서 잘 아시나요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다크</a:t>
            </a:r>
            <a:r>
              <a:rPr lang="ko-KR" altLang="en-US" dirty="0" smtClean="0"/>
              <a:t> 라는 말을 저는 어둡다 정도로만 알고 있었는데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일반에게 알려지지 않은 비밀 이라는 뜻도 있다고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경마장에서 알려진 게 거의 없어서 승률 계산이 어려운 경주마들이 등장하곤 했는데요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종종 그 경주마들이 승리하는 경우도 있었다고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그래서 도박하는 사람들이 잘 알려지지 않았지만 뜻밖의 결과를 낼지 모르는 그 경주마들을 </a:t>
            </a:r>
            <a:endParaRPr lang="en-US" altLang="ko-KR" dirty="0" smtClean="0"/>
          </a:p>
          <a:p>
            <a:r>
              <a:rPr lang="ko-KR" altLang="en-US" dirty="0" smtClean="0"/>
              <a:t>다크호스라고 부르곤 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 팀이 실은 가장 마지막에 구성된 팀입니다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아쉽게도 저희의 진가가 잘 알려지지 않아서 처음에는 팀 구성이 좀 늦어졌지만</a:t>
            </a:r>
            <a:r>
              <a:rPr lang="en-US" altLang="ko-KR" dirty="0" smtClean="0"/>
              <a:t>,</a:t>
            </a:r>
            <a:endParaRPr lang="ko-KR" altLang="en-US" dirty="0" smtClean="0"/>
          </a:p>
          <a:p>
            <a:r>
              <a:rPr lang="ko-KR" altLang="en-US" dirty="0" smtClean="0"/>
              <a:t>이렇게 모인 우리 팀원들이 의외의 멋진 결과를 내보겠다는 포부를 담아서 </a:t>
            </a:r>
            <a:r>
              <a:rPr lang="ko-KR" altLang="en-US" dirty="0" err="1" smtClean="0"/>
              <a:t>팀명을</a:t>
            </a:r>
            <a:r>
              <a:rPr lang="ko-KR" altLang="en-US" dirty="0" smtClean="0"/>
              <a:t> 다크호스로 지었습니다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2EFAF-A3D4-46A8-A22A-28F2E531165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89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팀 주제를 웹 </a:t>
            </a:r>
            <a:r>
              <a:rPr lang="en-US" altLang="ko-KR" dirty="0" smtClean="0"/>
              <a:t>IOT</a:t>
            </a:r>
            <a:r>
              <a:rPr lang="ko-KR" altLang="en-US" dirty="0" smtClean="0"/>
              <a:t>와 웹 디자인 중 고민을 하였는데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팀원분들과</a:t>
            </a:r>
            <a:r>
              <a:rPr lang="ko-KR" altLang="en-US" dirty="0" smtClean="0"/>
              <a:t> 상의 끝에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디자인으로 프로젝트를 진행하기로 결정하였습니다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2EFAF-A3D4-46A8-A22A-28F2E53116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957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저희 </a:t>
            </a:r>
            <a:r>
              <a:rPr lang="ko-KR" altLang="en-US" dirty="0" err="1" smtClean="0"/>
              <a:t>팀원소개를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프론트엔드와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백엔드로</a:t>
            </a:r>
            <a:r>
              <a:rPr lang="ko-KR" altLang="en-US" dirty="0" smtClean="0"/>
              <a:t> 나눠서 소개해 드리겠습니다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 팀원 중 </a:t>
            </a:r>
            <a:r>
              <a:rPr lang="ko-KR" altLang="en-US" dirty="0" err="1" smtClean="0"/>
              <a:t>두분이</a:t>
            </a:r>
            <a:r>
              <a:rPr lang="ko-KR" altLang="en-US" dirty="0" smtClean="0"/>
              <a:t> 취업에 </a:t>
            </a:r>
            <a:r>
              <a:rPr lang="ko-KR" altLang="en-US" dirty="0" err="1" smtClean="0"/>
              <a:t>성공하셔서</a:t>
            </a:r>
            <a:r>
              <a:rPr lang="ko-KR" altLang="en-US" dirty="0" smtClean="0"/>
              <a:t> 아쉽게도 떠나게 됐었습니다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그래서 그 빈자리를 </a:t>
            </a:r>
            <a:r>
              <a:rPr lang="ko-KR" altLang="en-US" dirty="0" err="1" smtClean="0"/>
              <a:t>준석님이</a:t>
            </a:r>
            <a:r>
              <a:rPr lang="ko-KR" altLang="en-US" dirty="0" smtClean="0"/>
              <a:t> 오늘 새롭게 채워주셨습니다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 저희 </a:t>
            </a:r>
            <a:r>
              <a:rPr lang="ko-KR" altLang="en-US" dirty="0" err="1" smtClean="0"/>
              <a:t>프론트엔드</a:t>
            </a:r>
            <a:r>
              <a:rPr lang="ko-KR" altLang="en-US" dirty="0" smtClean="0"/>
              <a:t> 멤버는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비전공</a:t>
            </a:r>
            <a:r>
              <a:rPr lang="ko-KR" altLang="en-US" baseline="0" dirty="0" smtClean="0"/>
              <a:t> 팀장인 저 </a:t>
            </a:r>
            <a:endParaRPr lang="en-US" altLang="ko-KR" dirty="0" smtClean="0"/>
          </a:p>
          <a:p>
            <a:r>
              <a:rPr lang="ko-KR" altLang="en-US" dirty="0" smtClean="0"/>
              <a:t>새로 영입한 </a:t>
            </a:r>
            <a:r>
              <a:rPr lang="ko-KR" altLang="en-US" dirty="0" err="1" smtClean="0"/>
              <a:t>비전공</a:t>
            </a:r>
            <a:r>
              <a:rPr lang="ko-KR" altLang="en-US" baseline="0" dirty="0" smtClean="0"/>
              <a:t> 멤버 </a:t>
            </a:r>
            <a:r>
              <a:rPr lang="ko-KR" altLang="en-US" baseline="0" dirty="0" err="1" smtClean="0"/>
              <a:t>준석님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그리고 프론트와 </a:t>
            </a:r>
            <a:r>
              <a:rPr lang="ko-KR" altLang="en-US" baseline="0" dirty="0" err="1" smtClean="0"/>
              <a:t>백엔드를</a:t>
            </a:r>
            <a:r>
              <a:rPr lang="ko-KR" altLang="en-US" baseline="0" dirty="0" smtClean="0"/>
              <a:t> 아우르며 다리 역할을 해주실 승우님 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2EFAF-A3D4-46A8-A22A-28F2E53116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00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백엔드는</a:t>
            </a:r>
            <a:r>
              <a:rPr lang="ko-KR" altLang="en-US" dirty="0" smtClean="0"/>
              <a:t> 든든한 전공자 세분이 </a:t>
            </a:r>
            <a:r>
              <a:rPr lang="ko-KR" altLang="en-US" dirty="0" err="1" smtClean="0"/>
              <a:t>맡아주시기로</a:t>
            </a:r>
            <a:r>
              <a:rPr lang="ko-KR" altLang="en-US" dirty="0" smtClean="0"/>
              <a:t> 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현수님과</a:t>
            </a:r>
            <a:r>
              <a:rPr lang="ko-KR" altLang="en-US" dirty="0" smtClean="0"/>
              <a:t> 승우님과 </a:t>
            </a:r>
            <a:r>
              <a:rPr lang="ko-KR" altLang="en-US" dirty="0" err="1" smtClean="0"/>
              <a:t>이레님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2EFAF-A3D4-46A8-A22A-28F2E53116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</a:t>
            </a:r>
            <a:r>
              <a:rPr lang="ko-KR" altLang="en-US" dirty="0" err="1" smtClean="0"/>
              <a:t>팀원분들의</a:t>
            </a:r>
            <a:r>
              <a:rPr lang="ko-KR" altLang="en-US" dirty="0" smtClean="0"/>
              <a:t> 포부입니다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다들 열심히 노력해서 즐거운 프로젝트를 만들고 싶다고 말씀 하셨습니다</a:t>
            </a:r>
            <a:r>
              <a:rPr lang="en-US" altLang="ko-KR" dirty="0" smtClean="0"/>
              <a:t>!!</a:t>
            </a:r>
          </a:p>
          <a:p>
            <a:r>
              <a:rPr lang="ko-KR" altLang="en-US" dirty="0" smtClean="0"/>
              <a:t>제가 팀장으로 많이 부족한데</a:t>
            </a:r>
            <a:r>
              <a:rPr lang="en-US" altLang="ko-KR" dirty="0" smtClean="0"/>
              <a:t>,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2EFAF-A3D4-46A8-A22A-28F2E53116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9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B96-E325-4CCC-BE07-542434E9C238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D1F9-5DC8-4551-ABE6-EB57C05A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B96-E325-4CCC-BE07-542434E9C238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D1F9-5DC8-4551-ABE6-EB57C05A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24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B96-E325-4CCC-BE07-542434E9C238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D1F9-5DC8-4551-ABE6-EB57C05A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04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B96-E325-4CCC-BE07-542434E9C238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D1F9-5DC8-4551-ABE6-EB57C05A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5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B96-E325-4CCC-BE07-542434E9C238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D1F9-5DC8-4551-ABE6-EB57C05A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0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B96-E325-4CCC-BE07-542434E9C238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D1F9-5DC8-4551-ABE6-EB57C05A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1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B96-E325-4CCC-BE07-542434E9C238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D1F9-5DC8-4551-ABE6-EB57C05A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9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B96-E325-4CCC-BE07-542434E9C238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D1F9-5DC8-4551-ABE6-EB57C05A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56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B96-E325-4CCC-BE07-542434E9C238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D1F9-5DC8-4551-ABE6-EB57C05A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7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B96-E325-4CCC-BE07-542434E9C238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D1F9-5DC8-4551-ABE6-EB57C05A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8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B96-E325-4CCC-BE07-542434E9C238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D1F9-5DC8-4551-ABE6-EB57C05A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3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ABB96-E325-4CCC-BE07-542434E9C238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5D1F9-5DC8-4551-ABE6-EB57C05A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2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9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2565826" cy="6857999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93982" y="2779096"/>
            <a:ext cx="6168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rgbClr val="009644"/>
                  </a:solidFill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Team Dark Horse</a:t>
            </a:r>
            <a:endParaRPr lang="ko-KR" altLang="en-US" sz="6000" dirty="0">
              <a:ln>
                <a:solidFill>
                  <a:srgbClr val="009644"/>
                </a:solidFill>
              </a:ln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6315" y="482961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C208</a:t>
            </a:r>
            <a:r>
              <a:rPr lang="en-US" altLang="ko-KR" sz="20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ko-KR" altLang="en-US" sz="24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팀 소개</a:t>
            </a:r>
            <a:endParaRPr lang="ko-KR" altLang="en-US" sz="24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118" y="386861"/>
            <a:ext cx="526649" cy="595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4"/>
                </a:solidFill>
                <a:latin typeface="Snap ITC" panose="04040A07060A02020202" pitchFamily="82" charset="0"/>
                <a:ea typeface="210 옴니고딕 050" panose="02020603020101020101" pitchFamily="18" charset="-127"/>
              </a:rPr>
              <a:t>1</a:t>
            </a:r>
            <a:endParaRPr lang="ko-KR" altLang="en-US" sz="2400" b="1" dirty="0">
              <a:solidFill>
                <a:schemeClr val="accent4"/>
              </a:solidFill>
              <a:latin typeface="Snap ITC" panose="04040A07060A02020202" pitchFamily="82" charset="0"/>
              <a:ea typeface="210 옴니고딕 05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4533" y="4322755"/>
            <a:ext cx="4036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다크호스 </a:t>
            </a:r>
            <a:r>
              <a:rPr lang="en-US" altLang="ko-KR" sz="2800" b="1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</a:t>
            </a:r>
            <a:r>
              <a:rPr lang="en-US" altLang="ko-KR" sz="2800" b="1" dirty="0" smtClean="0">
                <a:solidFill>
                  <a:schemeClr val="accent4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D</a:t>
            </a:r>
            <a:r>
              <a:rPr lang="en-US" altLang="ko-KR" sz="2800" b="1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ark </a:t>
            </a:r>
            <a:r>
              <a:rPr lang="en-US" altLang="ko-KR" sz="2800" b="1" dirty="0" smtClean="0">
                <a:solidFill>
                  <a:schemeClr val="accent4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H</a:t>
            </a:r>
            <a:r>
              <a:rPr lang="en-US" altLang="ko-KR" sz="2800" b="1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orse)</a:t>
            </a:r>
            <a:endParaRPr lang="ko-KR" altLang="en-US" sz="2800" b="1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52453" y="1624379"/>
            <a:ext cx="2428074" cy="2252296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82143" y="1472399"/>
            <a:ext cx="2762501" cy="2547151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Dark Horse - Personally Designed Tattoo - Stéfane Guévremont | Horse  tattoo, Horse tattoo design, Small horse tatto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610" y="1776754"/>
            <a:ext cx="2023721" cy="202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22511" y="5358380"/>
            <a:ext cx="854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역량은 알 수 없으나</a:t>
            </a:r>
            <a:r>
              <a:rPr lang="en-US" altLang="ko-KR" sz="28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, </a:t>
            </a:r>
            <a:r>
              <a:rPr lang="ko-KR" altLang="en-US" sz="28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뜻밖의 결과를 낼지도 모르는 말</a:t>
            </a:r>
            <a:endParaRPr lang="ko-KR" altLang="en-US" sz="2800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67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6315" y="482961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팀 주제</a:t>
            </a:r>
            <a:endParaRPr lang="ko-KR" altLang="en-US" sz="20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118" y="386861"/>
            <a:ext cx="526649" cy="595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latin typeface="Snap ITC" panose="04040A07060A02020202" pitchFamily="82" charset="0"/>
                <a:ea typeface="210 옴니고딕 050" panose="02020603020101020101" pitchFamily="18" charset="-127"/>
              </a:rPr>
              <a:t>2</a:t>
            </a:r>
            <a:endParaRPr lang="ko-KR" altLang="en-US" sz="2400" b="1" dirty="0">
              <a:solidFill>
                <a:schemeClr val="accent4"/>
              </a:solidFill>
              <a:latin typeface="Snap ITC" panose="04040A07060A02020202" pitchFamily="82" charset="0"/>
              <a:ea typeface="210 옴니고딕 05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879" y="5550513"/>
            <a:ext cx="4199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웹 디자인 </a:t>
            </a:r>
            <a:r>
              <a:rPr lang="en-US" altLang="ko-KR" sz="28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(Web Design)</a:t>
            </a:r>
            <a:endParaRPr lang="ko-KR" altLang="en-US" sz="2800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58" y="1562100"/>
            <a:ext cx="4385618" cy="3224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183179" y="5550513"/>
            <a:ext cx="5767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웹 </a:t>
            </a:r>
            <a:r>
              <a:rPr lang="en-US" altLang="ko-KR" sz="28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IOT</a:t>
            </a:r>
            <a:r>
              <a:rPr lang="ko-KR" altLang="en-US" sz="28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</a:t>
            </a:r>
            <a:r>
              <a:rPr lang="en-US" altLang="ko-KR" sz="28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(Web Internet of Things)</a:t>
            </a:r>
            <a:endParaRPr lang="ko-KR" altLang="en-US" sz="2800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8784" y="3007338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VS</a:t>
            </a:r>
            <a:endParaRPr lang="ko-KR" altLang="en-US" sz="2800" b="1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pic>
        <p:nvPicPr>
          <p:cNvPr id="1026" name="Picture 2" descr="https://ncc-phinf.pstatic.net/20131104_120/jkjkiii_1383543467536Dm9k5_JPEG/%BB%E7%C1%F81_%BB%E7%B9%B0%C0%CE%C5%CD%B3%DD.jpg?type=w6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1562101"/>
            <a:ext cx="4343400" cy="3224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6622473" y="1307646"/>
            <a:ext cx="4862945" cy="476608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6622473" y="1307646"/>
            <a:ext cx="4668981" cy="47374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47650" y="1228726"/>
            <a:ext cx="4925061" cy="484500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600891" y="1462454"/>
            <a:ext cx="3263022" cy="4665784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6315" y="482961"/>
            <a:ext cx="292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팀원 소개 </a:t>
            </a:r>
            <a:r>
              <a:rPr lang="en-US" altLang="ko-KR" sz="20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(Front-end)</a:t>
            </a:r>
            <a:endParaRPr lang="ko-KR" altLang="en-US" sz="20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118" y="386861"/>
            <a:ext cx="526649" cy="595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latin typeface="Snap ITC" panose="04040A07060A02020202" pitchFamily="82" charset="0"/>
                <a:ea typeface="210 옴니고딕 050" panose="02020603020101020101" pitchFamily="18" charset="-127"/>
              </a:rPr>
              <a:t>3</a:t>
            </a:r>
            <a:endParaRPr lang="ko-KR" altLang="en-US" sz="2400" b="1" dirty="0">
              <a:solidFill>
                <a:schemeClr val="accent4"/>
              </a:solidFill>
              <a:latin typeface="Snap ITC" panose="04040A07060A02020202" pitchFamily="82" charset="0"/>
              <a:ea typeface="210 옴니고딕 05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3992" y="4267005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팀원 양승우</a:t>
            </a:r>
            <a:endParaRPr lang="ko-KR" altLang="en-US" sz="2800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90658" y="4944628"/>
            <a:ext cx="1779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인공지능학부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Front-end</a:t>
            </a:r>
          </a:p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Back-end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09414" y="1462454"/>
            <a:ext cx="3364523" cy="4665784"/>
          </a:xfrm>
          <a:prstGeom prst="round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1350" y="4267005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팀원 김준석</a:t>
            </a:r>
            <a:endParaRPr lang="ko-KR" altLang="en-US" sz="2800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87126" y="4996934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신소재공학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Front-end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126772" y="1462454"/>
            <a:ext cx="3364523" cy="4665784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146634" y="4267005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팀장 이윤영</a:t>
            </a:r>
            <a:endParaRPr lang="ko-KR" altLang="en-US" sz="2800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3474" y="5015099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경영학부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Front-end</a:t>
            </a:r>
          </a:p>
        </p:txBody>
      </p:sp>
      <p:pic>
        <p:nvPicPr>
          <p:cNvPr id="16" name="그림 15" descr="실외, 사람, 남자, 식물이(가) 표시된 사진&#10;&#10;자동 생성된 설명">
            <a:extLst>
              <a:ext uri="{FF2B5EF4-FFF2-40B4-BE49-F238E27FC236}">
                <a16:creationId xmlns:a16="http://schemas.microsoft.com/office/drawing/2014/main" id="{A8AC2024-C6CB-46B7-8231-C22C22174B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9" r="4099"/>
          <a:stretch/>
        </p:blipFill>
        <p:spPr>
          <a:xfrm>
            <a:off x="8693106" y="1954307"/>
            <a:ext cx="2231853" cy="1990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864" y="1954307"/>
            <a:ext cx="2183198" cy="2006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t="28299" r="21598" b="21802"/>
          <a:stretch/>
        </p:blipFill>
        <p:spPr>
          <a:xfrm>
            <a:off x="1168507" y="1954307"/>
            <a:ext cx="2175584" cy="1990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6315" y="482961"/>
            <a:ext cx="2840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팀원 소개 </a:t>
            </a:r>
            <a:r>
              <a:rPr lang="en-US" altLang="ko-KR" sz="20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(Back-end)</a:t>
            </a:r>
            <a:endParaRPr lang="ko-KR" altLang="en-US" sz="20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118" y="386861"/>
            <a:ext cx="526649" cy="595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latin typeface="Snap ITC" panose="04040A07060A02020202" pitchFamily="82" charset="0"/>
                <a:ea typeface="210 옴니고딕 050" panose="02020603020101020101" pitchFamily="18" charset="-127"/>
              </a:rPr>
              <a:t>3</a:t>
            </a:r>
            <a:endParaRPr lang="ko-KR" altLang="en-US" sz="2400" b="1" dirty="0">
              <a:solidFill>
                <a:schemeClr val="accent4"/>
              </a:solidFill>
              <a:latin typeface="Snap ITC" panose="04040A07060A02020202" pitchFamily="82" charset="0"/>
              <a:ea typeface="210 옴니고딕 05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3992" y="4267005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팀원 양승우</a:t>
            </a:r>
            <a:endParaRPr lang="ko-KR" altLang="en-US" sz="2800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4378" y="4277240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팀원 정현수</a:t>
            </a:r>
            <a:endParaRPr lang="ko-KR" altLang="en-US" sz="2800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3017" y="5055397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컴퓨터 전공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Back-end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7982" y="4965293"/>
            <a:ext cx="1779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인공지능학부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Front-end</a:t>
            </a:r>
          </a:p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Back-end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1894" y="1462454"/>
            <a:ext cx="3364523" cy="4665784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09414" y="1462454"/>
            <a:ext cx="3364523" cy="4665784"/>
          </a:xfrm>
          <a:prstGeom prst="round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1350" y="4267005"/>
            <a:ext cx="205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팀원 </a:t>
            </a:r>
            <a:r>
              <a:rPr lang="ko-KR" altLang="en-US" sz="2800" dirty="0" err="1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황이레</a:t>
            </a:r>
            <a:endParaRPr lang="ko-KR" altLang="en-US" sz="2800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87240" y="5053199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컴퓨터 전공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Back-end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126772" y="1462454"/>
            <a:ext cx="3364523" cy="466578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내용 개체 틀 5" descr="텍스트, 사람, 벽, 정장이(가) 표시된 사진&#10;&#10;자동 생성된 설명">
            <a:extLst>
              <a:ext uri="{FF2B5EF4-FFF2-40B4-BE49-F238E27FC236}">
                <a16:creationId xmlns:a16="http://schemas.microsoft.com/office/drawing/2014/main" id="{D8A9CDDB-6AC0-4CAC-8984-B3BB908D8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27" y="1905509"/>
            <a:ext cx="2268255" cy="20377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076" y="1905509"/>
            <a:ext cx="2183198" cy="20469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307" y="1905509"/>
            <a:ext cx="2191451" cy="20377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92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4843" y="2687801"/>
            <a:ext cx="105015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갑자기 팀이 변경되었지만</a:t>
            </a:r>
            <a:r>
              <a:rPr lang="en-US" altLang="ko-KR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2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프로젝트 완성</a:t>
            </a:r>
            <a:r>
              <a:rPr lang="ko-KR" altLang="en-US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을 위해 노력하겠습니다</a:t>
            </a:r>
            <a:r>
              <a:rPr lang="en-US" altLang="ko-KR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! By </a:t>
            </a:r>
            <a:r>
              <a:rPr lang="ko-KR" altLang="en-US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바삭바삭한 쿠키 </a:t>
            </a:r>
            <a:r>
              <a:rPr lang="ko-KR" altLang="en-US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준석</a:t>
            </a:r>
            <a:endParaRPr lang="en-US" altLang="ko-KR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4804" y="2404023"/>
            <a:ext cx="11099288" cy="91211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5508" y="2577908"/>
            <a:ext cx="534935" cy="5182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Snap ITC" panose="04040A07060A02020202" pitchFamily="82" charset="0"/>
              </a:rPr>
              <a:t>2</a:t>
            </a:r>
            <a:endParaRPr lang="ko-KR" altLang="en-US" dirty="0">
              <a:latin typeface="Snap ITC" panose="04040A07060A020202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4662" y="3456605"/>
            <a:ext cx="11109430" cy="91211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17195" y="3630490"/>
            <a:ext cx="534935" cy="5182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ap ITC" panose="04040A07060A02020202" pitchFamily="82" charset="0"/>
              </a:rPr>
              <a:t>3</a:t>
            </a:r>
            <a:endParaRPr lang="ko-KR" altLang="en-US" dirty="0">
              <a:latin typeface="Snap ITC" panose="04040A07060A020202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9237" y="3727994"/>
            <a:ext cx="46297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프로젝트를 열심히 </a:t>
            </a:r>
            <a:r>
              <a:rPr lang="ko-KR" altLang="en-US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하여 경험 </a:t>
            </a:r>
            <a:r>
              <a:rPr lang="ko-KR" altLang="en-US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쌓기</a:t>
            </a:r>
            <a:r>
              <a:rPr lang="en-US" altLang="ko-KR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!!</a:t>
            </a:r>
            <a:r>
              <a:rPr lang="ko-KR" altLang="en-US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</a:t>
            </a:r>
            <a:r>
              <a:rPr lang="en-US" altLang="ko-KR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B</a:t>
            </a:r>
            <a:r>
              <a:rPr lang="en-US" altLang="ko-KR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y </a:t>
            </a:r>
            <a:r>
              <a:rPr lang="ko-KR" altLang="en-US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현수</a:t>
            </a:r>
            <a:endParaRPr lang="en-US" altLang="ko-KR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4662" y="4542601"/>
            <a:ext cx="11109430" cy="9121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17195" y="4716486"/>
            <a:ext cx="534935" cy="51826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ap ITC" panose="04040A07060A02020202" pitchFamily="82" charset="0"/>
              </a:rPr>
              <a:t>4</a:t>
            </a:r>
            <a:endParaRPr lang="ko-KR" altLang="en-US" dirty="0">
              <a:latin typeface="Snap ITC" panose="04040A07060A02020202" pitchFamily="8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0924" y="4813990"/>
            <a:ext cx="100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1</a:t>
            </a:r>
            <a:r>
              <a:rPr lang="ko-KR" altLang="en-US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학기에 </a:t>
            </a:r>
            <a:r>
              <a:rPr lang="ko-KR" altLang="en-US" dirty="0">
                <a:solidFill>
                  <a:schemeClr val="accent6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부족한 점을 보완</a:t>
            </a:r>
            <a:r>
              <a:rPr lang="ko-KR" altLang="en-US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하여 공통 프로젝트 때 </a:t>
            </a:r>
            <a:r>
              <a:rPr lang="ko-KR" altLang="en-US" dirty="0" err="1">
                <a:solidFill>
                  <a:schemeClr val="accent6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재밌는</a:t>
            </a:r>
            <a:r>
              <a:rPr lang="ko-KR" altLang="en-US" dirty="0">
                <a:solidFill>
                  <a:schemeClr val="accent6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프로젝트</a:t>
            </a:r>
            <a:r>
              <a:rPr lang="ko-KR" altLang="en-US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를 완성하고 싶습니다</a:t>
            </a:r>
            <a:r>
              <a:rPr lang="en-US" altLang="ko-KR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! By </a:t>
            </a:r>
            <a:r>
              <a:rPr lang="ko-KR" altLang="en-US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승우</a:t>
            </a:r>
            <a:endParaRPr lang="en-US" altLang="ko-KR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6530" y="1657791"/>
            <a:ext cx="99062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협업 </a:t>
            </a:r>
            <a:r>
              <a:rPr lang="en-US" altLang="ko-KR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PJT</a:t>
            </a:r>
            <a:r>
              <a:rPr lang="ko-KR" altLang="en-US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는 처음이라 기대가 </a:t>
            </a:r>
            <a:r>
              <a:rPr lang="ko-KR" altLang="en-US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됩니다</a:t>
            </a:r>
            <a:r>
              <a:rPr lang="en-US" altLang="ko-KR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! </a:t>
            </a:r>
            <a:r>
              <a:rPr lang="ko-KR" altLang="en-US" dirty="0">
                <a:solidFill>
                  <a:srgbClr val="C00000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기본기에 충실</a:t>
            </a:r>
            <a:r>
              <a:rPr lang="ko-KR" altLang="en-US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한 코드 </a:t>
            </a:r>
            <a:r>
              <a:rPr lang="ko-KR" altLang="en-US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만들어보</a:t>
            </a:r>
            <a:r>
              <a:rPr lang="ko-KR" altLang="en-US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기</a:t>
            </a:r>
            <a:r>
              <a:rPr lang="en-US" altLang="ko-KR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!! </a:t>
            </a:r>
            <a:r>
              <a:rPr lang="en-US" altLang="ko-KR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By </a:t>
            </a:r>
            <a:r>
              <a:rPr lang="ko-KR" altLang="en-US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이레</a:t>
            </a:r>
            <a:endParaRPr lang="en-US" altLang="ko-KR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6490" y="1374013"/>
            <a:ext cx="11107602" cy="9121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17195" y="1547898"/>
            <a:ext cx="534935" cy="51826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ap ITC" panose="04040A07060A02020202" pitchFamily="82" charset="0"/>
              </a:rPr>
              <a:t>1</a:t>
            </a:r>
            <a:endParaRPr lang="ko-KR" altLang="en-US" dirty="0">
              <a:latin typeface="Snap ITC" panose="04040A07060A02020202" pitchFamily="82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983" y="5582517"/>
            <a:ext cx="11109430" cy="91211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05516" y="5756402"/>
            <a:ext cx="534935" cy="51826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ap ITC" panose="04040A07060A02020202" pitchFamily="82" charset="0"/>
              </a:rPr>
              <a:t>5</a:t>
            </a:r>
            <a:endParaRPr lang="ko-KR" altLang="en-US" dirty="0">
              <a:latin typeface="Snap ITC" panose="04040A07060A02020202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9245" y="5853906"/>
            <a:ext cx="898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제가 많이 부족한데</a:t>
            </a:r>
            <a:r>
              <a:rPr lang="en-US" altLang="ko-KR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, </a:t>
            </a:r>
            <a:r>
              <a:rPr lang="ko-KR" altLang="en-US" dirty="0" err="1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팀원분들이</a:t>
            </a:r>
            <a:r>
              <a:rPr lang="ko-KR" altLang="en-US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</a:t>
            </a:r>
            <a:r>
              <a:rPr lang="ko-KR" altLang="en-US" dirty="0" err="1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활발하셔서</a:t>
            </a:r>
            <a:r>
              <a:rPr lang="ko-KR" altLang="en-US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너무 든든합니다</a:t>
            </a:r>
            <a:r>
              <a:rPr lang="en-US" altLang="ko-KR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!</a:t>
            </a:r>
            <a:r>
              <a:rPr lang="ko-KR" altLang="en-US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우리 팀 파이팅</a:t>
            </a:r>
            <a:r>
              <a:rPr lang="en-US" altLang="ko-KR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!!! By</a:t>
            </a:r>
            <a:r>
              <a:rPr lang="ko-KR" altLang="en-US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</a:t>
            </a:r>
            <a:r>
              <a:rPr lang="ko-KR" altLang="en-US" dirty="0" smtClean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윤영</a:t>
            </a:r>
            <a:endParaRPr lang="en-US" altLang="ko-KR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789" y="4769549"/>
            <a:ext cx="457587" cy="420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그림 24" descr="실외, 사람, 남자, 식물이(가) 표시된 사진&#10;&#10;자동 생성된 설명">
            <a:extLst>
              <a:ext uri="{FF2B5EF4-FFF2-40B4-BE49-F238E27FC236}">
                <a16:creationId xmlns:a16="http://schemas.microsoft.com/office/drawing/2014/main" id="{A8AC2024-C6CB-46B7-8231-C22C22174B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9" r="4099"/>
          <a:stretch/>
        </p:blipFill>
        <p:spPr>
          <a:xfrm>
            <a:off x="10459198" y="2633894"/>
            <a:ext cx="487478" cy="462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7075" y="1611229"/>
            <a:ext cx="456620" cy="424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내용 개체 틀 5" descr="텍스트, 사람, 벽, 정장이(가) 표시된 사진&#10;&#10;자동 생성된 설명">
            <a:extLst>
              <a:ext uri="{FF2B5EF4-FFF2-40B4-BE49-F238E27FC236}">
                <a16:creationId xmlns:a16="http://schemas.microsoft.com/office/drawing/2014/main" id="{D8A9CDDB-6AC0-4CAC-8984-B3BB908D89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904" y="3657118"/>
            <a:ext cx="517593" cy="465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TextBox 27"/>
          <p:cNvSpPr txBox="1"/>
          <p:nvPr/>
        </p:nvSpPr>
        <p:spPr>
          <a:xfrm>
            <a:off x="996315" y="587466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우리 팀의 포부</a:t>
            </a:r>
            <a:endParaRPr lang="ko-KR" altLang="en-US" sz="20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1118" y="491366"/>
            <a:ext cx="526649" cy="595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latin typeface="Snap ITC" panose="04040A07060A02020202" pitchFamily="82" charset="0"/>
                <a:ea typeface="210 옴니고딕 050" panose="02020603020101020101" pitchFamily="18" charset="-127"/>
              </a:rPr>
              <a:t>4</a:t>
            </a:r>
            <a:endParaRPr lang="ko-KR" altLang="en-US" sz="2400" b="1" dirty="0">
              <a:solidFill>
                <a:schemeClr val="accent4"/>
              </a:solidFill>
              <a:latin typeface="Snap ITC" panose="04040A07060A02020202" pitchFamily="82" charset="0"/>
              <a:ea typeface="210 옴니고딕 050" panose="02020603020101020101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7"/>
          <a:srcRect t="28299" r="21598" b="21802"/>
          <a:stretch/>
        </p:blipFill>
        <p:spPr>
          <a:xfrm>
            <a:off x="10130941" y="5802482"/>
            <a:ext cx="491634" cy="4381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35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026" name="Picture 2" descr="Dark Horse - Personally Designed Tattoo - Stéfane Guévremont | Horse  tattoo, Horse tattoo design, Small horse tatto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56" y="2079070"/>
            <a:ext cx="2028537" cy="202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015056" y="2079070"/>
            <a:ext cx="2028536" cy="2028537"/>
          </a:xfrm>
          <a:prstGeom prst="rect">
            <a:avLst/>
          </a:prstGeom>
          <a:solidFill>
            <a:schemeClr val="tx1">
              <a:lumMod val="75000"/>
              <a:lumOff val="2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21979" y="4107607"/>
            <a:ext cx="3816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rgbClr val="009644"/>
                  </a:solidFill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Thank you</a:t>
            </a:r>
            <a:endParaRPr lang="ko-KR" altLang="en-US" sz="6000" dirty="0">
              <a:ln>
                <a:solidFill>
                  <a:srgbClr val="009644"/>
                </a:solidFill>
              </a:ln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369</Words>
  <Application>Microsoft Office PowerPoint</Application>
  <PresentationFormat>와이드스크린</PresentationFormat>
  <Paragraphs>80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210 옴니고딕 050</vt:lpstr>
      <vt:lpstr>맑은 고딕</vt:lpstr>
      <vt:lpstr>210 옴니고딕 040</vt:lpstr>
      <vt:lpstr>Bauhaus 93</vt:lpstr>
      <vt:lpstr>Snap ITC</vt:lpstr>
      <vt:lpstr>Arial</vt:lpstr>
      <vt:lpstr>210 옴니고딕 030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Leeyy</dc:creator>
  <cp:lastModifiedBy>Leeyy</cp:lastModifiedBy>
  <cp:revision>74</cp:revision>
  <dcterms:created xsi:type="dcterms:W3CDTF">2021-11-25T11:23:41Z</dcterms:created>
  <dcterms:modified xsi:type="dcterms:W3CDTF">2022-01-04T08:50:49Z</dcterms:modified>
</cp:coreProperties>
</file>